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ook" id="{02913fcd-15ca-eba4-4ad4-e1084582a4e4}">
          <p14:sldIdLst>
            <p14:sldId id="256"/>
            <p14:sldId id="257"/>
          </p14:sldIdLst>
        </p14:section>
        <p14:section name="Learn" id="{f2e7248c-4254-405f-b4c3-8e4bd9478fb4}">
          <p14:sldIdLst>
            <p14:sldId id="258"/>
            <p14:sldId id="259"/>
            <p14:sldId id="260"/>
            <p14:sldId id="261"/>
          </p14:sldIdLst>
        </p14:section>
        <p14:section name="Decompose" id="{884a7730-9184-2382-f40c-0acf1aa36abc}">
          <p14:sldIdLst>
            <p14:sldId id="262"/>
            <p14:sldId id="263"/>
            <p14:sldId id="264"/>
          </p14:sldIdLst>
        </p14:section>
        <p14:section name="Plan" id="{a7440153-a2f1-43d3-b4ef-c0ec3f050ac6}">
          <p14:sldIdLst>
            <p14:sldId id="265"/>
            <p14:sldId id="266"/>
          </p14:sldIdLst>
        </p14:section>
        <p14:section name="Debate" id="{242552aa-14e6-7534-b4fc-ef7f65465a0a}">
          <p14:sldIdLst>
            <p14:sldId id="267"/>
            <p14:sldId id="268"/>
            <p14:sldId id="269"/>
          </p14:sldIdLst>
        </p14:section>
        <p14:section name="Log" id="{c7edde95-bbe0-bd52-0c5d-faab2a06d3ec}">
          <p14:sldIdLst>
            <p14:sldId id="270"/>
            <p14:sldId id="27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the lesson: give your DSL a heads-up (recommended): transition worries and online pressures may come up. Print the letter, step cards, A3 sorting mats, planning sheets and debate pack. Mark an opinion line on the floor.
Check the current status of the under-16 social media restrictions before teaching slide 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letter (Appendix A) in role or as yourself. The school and Head of Year are made up; swap in your local secondary if you have a real link.
SCRIPT: "You've just been through the worry, so you're the experts."
TWIST: "One of you says: 'Easy, let's get AI to write it!' Is that a good plan?" Talk partners: one thing a new Year 7 needs to know.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objective and success criteria. Highlight the oracy criterion: today it's SOCIAL-EMOTIONAL. In the debate, disagree respectfully.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Focus rule: WIN YOUR AUDIENCE (open both hands towards the audience).
SCRIPT: "In today's debate you'll try to win the audience over, and you'll do it respectfully, even when someone disagrees with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the three lanes with gestures.
AI COULD DO IT (automate, robot arms): AI does the step. In primary that means a grown-up runs an approved tool, and we still check.
AI COULD HELP ME (augment, two hands lifting together): AI helps, but I do the thinking and decide.
MUST BE ME (hand on heart): needs my experience, feelings, judgement or voice.
ASK: "Spellcheck: automate or augment?" (Automate a little, but I still read it through.)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 with a simpler project: our class party.
"First, choose a date. Next, write invitations. Then choose the music, plan the food and make decorations."
Label two aloud:
"Choosing the music: AI could help me with ideas, but we decide."
"Writing invitations to our friends: must be me, because it's personal."
ASK: "Plan the food: which lane?"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Groups get the 12 step cards (Appendix B). First, put them in ORDER (some can happen at the same time).
ASK: "Which step must come first? Which can't happen until another is done?" (You can't sort survey answers before the survey.)
Support: six cards. Stretch: add two steps of your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Groups place each step card in a lane on the A3 sorting mat, with a reason on a sticky note.
Circulate and challenge: "Which step could AI never do for you?" "Where must a person check AI's help?"
Likely answers are in Appendix E, but accept well-reasoned alternatives. Watch the facts step: AI might be out of date (Lesson 3), so use the school's own website.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 the core frame with step E (top tips). Groups write one reason per sticky note using the frames.
Push for the reason words: experience, feelings, judgement, real readers, official facts.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Groups transfer the plan onto the planning sheet (Appendix D): steps in order, the lane, the AI scale level and why.
Link to Lesson 4: most steps in this guide are NO AI or AI HELPER. ASK: "Is any step AI ALLOWED? What would you credit?"
You can make the guide itself in English or PSHE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 the Staying smart online card (Appendix G). Groups draft three tips for their guide's online page.
FACTS (check before teaching): schools must be mobile-phone-free during the school day (statutory from September 2026). Many apps, games and AI chatbots are 13+ (some 18+). The UK has confirmed social media restrictions for under-16s, expected spring 2027 if Parliament approves the regulations.
Keep it factual and kind: many pupils are already in group chats. Never ask pupils to name the apps they 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OPINION LINE: pupils stand on the line (strongly agree to strongly disagree) and say why in one sentence.
Roles: a pupil CHAIR (calls speakers, keeps 1-minute time), two PROPOSITION speakers (for), two OPPOSITION speakers (against), one SUMMARISER per side, and the FLOOR (everyone else), who can offer points of information.
Teams have 4 minutes to plan with the speech planner (Appendix F). Order: P1, O1, P2, O2, then summarisers.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 both sides of a point of information with a volunteer: stand, ask, then the speaker accepts. Then model a polite decline. Stress the social-emotional focus: it's fine to say no thank you, and fine to be told no.
Then run the debate. Chair calls each speaker; floor offers points of information (max two per speech).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OPINION LINE again. ASK: "Who moved? What convinced you?" ("You've convinced me because ___.")
Then draw out the big idea: AI could help with some steps (sorting, spelling, translation), but the guide is only worth reading if the experience, tips and voice are ours. That's planning like a pro.
Praise respectful moments: polite declines, fair challenges.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Exit ticket (Appendix H). Stamp 5: Smart Planner in the Navigator's Log.
Oracy self-check: thumbs up if you disagreed respectfully, or accepted or declined a point of information politely.
After the lesson: let your DSL know if anything was disclosed.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Collect exit tickets and planning sheets. Keep the guides' plans: groups can make the guide in English or PSHE.
Lesson 6 is the oral assessment. Print the rubric and class tracker.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_TITLE">
    <p:bg>
      <p:bgPr>
        <a:solidFill>
          <a:schemeClr val="tx2"/>
        </a:solidFill>
      </p:bgPr>
    </p:bg>
    <p:spTree>
      <p:nvGrpSpPr>
        <p:cNvPr id="1" name=""/>
        <p:cNvGrpSpPr/>
        <p:nvPr/>
      </p:nvGrpSpPr>
      <p:grpSpPr>
        <a:xfrm>
          <a:off x="0" y="0"/>
          <a:ext cx="0" cy="0"/>
          <a:chOff x="0" y="0"/>
          <a:chExt cx="0" cy="0"/>
        </a:xfrm>
      </p:grpSpPr>
      <p:pic>
        <p:nvPicPr>
          <p:cNvPr id="2" name="Image 0" descr="/home/claude/kit/logo_full_dark.png">    </p:cNvPr>
          <p:cNvPicPr>
            <a:picLocks noChangeAspect="1"/>
          </p:cNvPicPr>
          <p:nvPr/>
        </p:nvPicPr>
        <p:blipFill>
          <a:blip r:embed="rId1"/>
          <a:stretch>
            <a:fillRect/>
          </a:stretch>
        </p:blipFill>
        <p:spPr>
          <a:xfrm>
            <a:off x="7543800" y="3931920"/>
            <a:ext cx="1188720" cy="99121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nvSpPr>
        <p:spPr>
          <a:xfrm>
            <a:off x="457200" y="201168"/>
            <a:ext cx="1463040" cy="274320"/>
          </a:xfrm>
          <a:prstGeom prst="roundRect">
            <a:avLst>
              <a:gd name="adj" fmla="val 26667"/>
            </a:avLst>
          </a:prstGeom>
          <a:solidFill>
            <a:schemeClr val="accent1"/>
          </a:solidFill>
          <a:ln/>
        </p:spPr>
        <p:txBody>
          <a:bodyPr wrap="square" lIns="0" tIns="0" rIns="0" bIns="0" rtlCol="0" anchor="ctr"/>
          <a:lstStyle/>
          <a:p>
            <a:pPr algn="ctr" indent="0" marL="0">
              <a:buNone/>
            </a:pPr>
            <a:r>
              <a:rPr lang="en-US" sz="1200" b="1" dirty="0">
                <a:solidFill>
                  <a:schemeClr val="bg1"/>
                </a:solidFill>
              </a:rPr>
              <a:t>WAYPOINT 5</a:t>
            </a:r>
            <a:endParaRPr lang="en-US" sz="1200" dirty="0"/>
          </a:p>
        </p:txBody>
      </p:sp>
      <p:pic>
        <p:nvPicPr>
          <p:cNvPr id="3" name="Image 0" descr="/home/claude/kit/logo_lockup_light.png">    </p:cNvPr>
          <p:cNvPicPr>
            <a:picLocks noChangeAspect="1"/>
          </p:cNvPicPr>
          <p:nvPr/>
        </p:nvPicPr>
        <p:blipFill>
          <a:blip r:embed="rId1"/>
          <a:stretch>
            <a:fillRect/>
          </a:stretch>
        </p:blipFill>
        <p:spPr>
          <a:xfrm>
            <a:off x="457200" y="4736592"/>
            <a:ext cx="1271016" cy="237744"/>
          </a:xfrm>
          <a:prstGeom prst="rect">
            <a:avLst/>
          </a:prstGeom>
        </p:spPr>
      </p:pic>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ARK_CONTENT">
    <p:bg>
      <p:bgPr>
        <a:solidFill>
          <a:schemeClr val="tx2"/>
        </a:solidFill>
      </p:bgPr>
    </p:bg>
    <p:spTree>
      <p:nvGrpSpPr>
        <p:cNvPr id="1" name=""/>
        <p:cNvGrpSpPr/>
        <p:nvPr/>
      </p:nvGrpSpPr>
      <p:grpSpPr>
        <a:xfrm>
          <a:off x="0" y="0"/>
          <a:ext cx="0" cy="0"/>
          <a:chOff x="0" y="0"/>
          <a:chExt cx="0" cy="0"/>
        </a:xfrm>
      </p:grpSpPr>
      <p:sp>
        <p:nvSpPr>
          <p:cNvPr id="2" name="Text 0"/>
          <p:cNvSpPr/>
          <p:nvPr/>
        </p:nvSpPr>
        <p:spPr>
          <a:xfrm>
            <a:off x="457200" y="201168"/>
            <a:ext cx="1463040" cy="274320"/>
          </a:xfrm>
          <a:prstGeom prst="roundRect">
            <a:avLst>
              <a:gd name="adj" fmla="val 26667"/>
            </a:avLst>
          </a:prstGeom>
          <a:solidFill>
            <a:schemeClr val="accent1"/>
          </a:solidFill>
          <a:ln/>
        </p:spPr>
        <p:txBody>
          <a:bodyPr wrap="square" lIns="0" tIns="0" rIns="0" bIns="0" rtlCol="0" anchor="ctr"/>
          <a:lstStyle/>
          <a:p>
            <a:pPr algn="ctr" indent="0" marL="0">
              <a:buNone/>
            </a:pPr>
            <a:r>
              <a:rPr lang="en-US" sz="1200" b="1" dirty="0">
                <a:solidFill>
                  <a:schemeClr val="bg1"/>
                </a:solidFill>
              </a:rPr>
              <a:t>WAYPOINT 5</a:t>
            </a:r>
            <a:endParaRPr lang="en-US" sz="1200" dirty="0"/>
          </a:p>
        </p:txBody>
      </p:sp>
      <p:pic>
        <p:nvPicPr>
          <p:cNvPr id="3" name="Image 0" descr="/home/claude/kit/logo_lockup_dark.png">    </p:cNvPr>
          <p:cNvPicPr>
            <a:picLocks noChangeAspect="1"/>
          </p:cNvPicPr>
          <p:nvPr/>
        </p:nvPicPr>
        <p:blipFill>
          <a:blip r:embed="rId1"/>
          <a:stretch>
            <a:fillRect/>
          </a:stretch>
        </p:blipFill>
        <p:spPr>
          <a:xfrm>
            <a:off x="457200" y="4736592"/>
            <a:ext cx="1271016" cy="237744"/>
          </a:xfrm>
          <a:prstGeom prst="rect">
            <a:avLst/>
          </a:prstGeom>
        </p:spPr>
      </p:pic>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bg2"/>
                </a:solidFill>
              </a:defRPr>
            </a:lvl1pPr>
          </a:lstStyle>
          <a:p>
            <a:pPr algn="l"/>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4.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2.png"/><Relationship Id="rId4" Type="http://schemas.openxmlformats.org/officeDocument/2006/relationships/image" Target="../media/image-3-2.png"/><Relationship Id="rId5" Type="http://schemas.openxmlformats.org/officeDocument/2006/relationships/image" Target="../media/image-3-5.png"/><Relationship Id="rId6" Type="http://schemas.openxmlformats.org/officeDocument/2006/relationships/slideLayout" Target="../slideLayouts/slideLayout3.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5.png"/><Relationship Id="rId7" Type="http://schemas.openxmlformats.org/officeDocument/2006/relationships/slideLayout" Target="../slideLayouts/slideLayout3.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slideLayout" Target="../slideLayouts/slideLayout3.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2.png"/><Relationship Id="rId5" Type="http://schemas.openxmlformats.org/officeDocument/2006/relationships/image" Target="../media/image-6-5.png"/><Relationship Id="rId6" Type="http://schemas.openxmlformats.org/officeDocument/2006/relationships/image" Target="../media/image-6-2.png"/><Relationship Id="rId7" Type="http://schemas.openxmlformats.org/officeDocument/2006/relationships/image" Target="../media/image-6-7.png"/><Relationship Id="rId8" Type="http://schemas.openxmlformats.org/officeDocument/2006/relationships/image" Target="../media/image-6-2.png"/><Relationship Id="rId9" Type="http://schemas.openxmlformats.org/officeDocument/2006/relationships/image" Target="../media/image-6-9.png"/><Relationship Id="rId10" Type="http://schemas.openxmlformats.org/officeDocument/2006/relationships/image" Target="../media/image-6-10.png"/><Relationship Id="rId11" Type="http://schemas.openxmlformats.org/officeDocument/2006/relationships/image" Target="../media/image-6-11.png"/><Relationship Id="rId12" Type="http://schemas.openxmlformats.org/officeDocument/2006/relationships/slideLayout" Target="../slideLayouts/slideLayout3.xml"/><Relationship Id="rId1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image" Target="../media/image-7-8.png"/><Relationship Id="rId9" Type="http://schemas.openxmlformats.org/officeDocument/2006/relationships/image" Target="../media/image-7-9.png"/><Relationship Id="rId10" Type="http://schemas.openxmlformats.org/officeDocument/2006/relationships/image" Target="../media/image-7-10.png"/><Relationship Id="rId11" Type="http://schemas.openxmlformats.org/officeDocument/2006/relationships/image" Target="../media/image-7-11.png"/><Relationship Id="rId12" Type="http://schemas.openxmlformats.org/officeDocument/2006/relationships/image" Target="../media/image-7-12.png"/><Relationship Id="rId13" Type="http://schemas.openxmlformats.org/officeDocument/2006/relationships/slideLayout" Target="../slideLayouts/slideLayout3.xml"/><Relationship Id="rId1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slideLayout" Target="../slideLayouts/slideLayout3.xml"/><Relationship Id="rId7"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2.png"/><Relationship Id="rId5" Type="http://schemas.openxmlformats.org/officeDocument/2006/relationships/image" Target="../media/image-10-5.png"/><Relationship Id="rId6" Type="http://schemas.openxmlformats.org/officeDocument/2006/relationships/image" Target="../media/image-10-2.png"/><Relationship Id="rId7" Type="http://schemas.openxmlformats.org/officeDocument/2006/relationships/image" Target="../media/image-10-7.png"/><Relationship Id="rId8" Type="http://schemas.openxmlformats.org/officeDocument/2006/relationships/image" Target="../media/image-10-8.png"/><Relationship Id="rId9" Type="http://schemas.openxmlformats.org/officeDocument/2006/relationships/slideLayout" Target="../slideLayouts/slideLayout3.xml"/><Relationship Id="rId10"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2.png"/><Relationship Id="rId8" Type="http://schemas.openxmlformats.org/officeDocument/2006/relationships/image" Target="../media/image-11-6.png"/><Relationship Id="rId9" Type="http://schemas.openxmlformats.org/officeDocument/2006/relationships/slideLayout" Target="../slideLayouts/slideLayout3.xml"/><Relationship Id="rId10"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slideLayout" Target="../slideLayouts/slideLayout3.xml"/><Relationship Id="rId8"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3.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slideLayout" Target="../slideLayouts/slideLayout3.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slideLayout" Target="../slideLayouts/slideLayout3.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4.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Shape 0"/>
          <p:cNvSpPr/>
          <p:nvPr/>
        </p:nvSpPr>
        <p:spPr>
          <a:xfrm>
            <a:off x="640080" y="1417320"/>
            <a:ext cx="1463040" cy="1463040"/>
          </a:xfrm>
          <a:prstGeom prst="ellipse">
            <a:avLst/>
          </a:prstGeom>
          <a:solidFill>
            <a:schemeClr val="accent1"/>
          </a:solidFill>
          <a:ln/>
        </p:spPr>
      </p:sp>
      <p:pic>
        <p:nvPicPr>
          <p:cNvPr id="4" name="Image 0" descr="/home/claude/kit/icon_route_w.png">    </p:cNvPr>
          <p:cNvPicPr>
            <a:picLocks noChangeAspect="1"/>
          </p:cNvPicPr>
          <p:nvPr/>
        </p:nvPicPr>
        <p:blipFill>
          <a:blip r:embed="rId1"/>
          <a:stretch>
            <a:fillRect/>
          </a:stretch>
        </p:blipFill>
        <p:spPr>
          <a:xfrm>
            <a:off x="991210" y="1768450"/>
            <a:ext cx="760781" cy="760781"/>
          </a:xfrm>
          <a:prstGeom prst="rect">
            <a:avLst/>
          </a:prstGeom>
        </p:spPr>
      </p:pic>
      <p:sp>
        <p:nvSpPr>
          <p:cNvPr id="5" name="Text 1"/>
          <p:cNvSpPr txBox="1"/>
          <p:nvPr/>
        </p:nvSpPr>
        <p:spPr>
          <a:xfrm>
            <a:off x="2377440" y="1325880"/>
            <a:ext cx="6400800" cy="365760"/>
          </a:xfrm>
          <a:prstGeom prst="rect">
            <a:avLst/>
          </a:prstGeom>
          <a:noFill/>
          <a:ln/>
        </p:spPr>
        <p:txBody>
          <a:bodyPr wrap="square" lIns="635" tIns="635" rIns="635" bIns="635" rtlCol="0" anchor="t"/>
          <a:lstStyle/>
          <a:p>
            <a:pPr indent="0" marL="0">
              <a:buNone/>
            </a:pPr>
            <a:r>
              <a:rPr lang="en-US" sz="1400" b="1" spc="200" kern="0" dirty="0">
                <a:solidFill>
                  <a:schemeClr val="accent1"/>
                </a:solidFill>
                <a:latin typeface="Calibri" pitchFamily="34" charset="0"/>
                <a:ea typeface="Calibri" pitchFamily="34" charset="-122"/>
                <a:cs typeface="Calibri" pitchFamily="34" charset="-120"/>
              </a:rPr>
              <a:t>YEAR 6 · SMART CHOICES WITH AI · LESSON 5</a:t>
            </a:r>
            <a:endParaRPr lang="en-US" sz="1400" dirty="0"/>
          </a:p>
        </p:txBody>
      </p:sp>
      <p:sp>
        <p:nvSpPr>
          <p:cNvPr id="6" name="Text 2"/>
          <p:cNvSpPr txBox="1"/>
          <p:nvPr/>
        </p:nvSpPr>
        <p:spPr>
          <a:xfrm>
            <a:off x="2377440" y="1691640"/>
            <a:ext cx="6400800" cy="1280160"/>
          </a:xfrm>
          <a:prstGeom prst="rect">
            <a:avLst/>
          </a:prstGeom>
          <a:noFill/>
          <a:ln/>
        </p:spPr>
        <p:txBody>
          <a:bodyPr wrap="square" lIns="635" tIns="635" rIns="635" bIns="635" rtlCol="0" anchor="t"/>
          <a:lstStyle/>
          <a:p>
            <a:pPr indent="0" marL="0">
              <a:buNone/>
            </a:pPr>
            <a:r>
              <a:rPr lang="en-US" sz="3200" b="1" dirty="0">
                <a:solidFill>
                  <a:schemeClr val="bg1"/>
                </a:solidFill>
                <a:latin typeface="Arial" pitchFamily="34" charset="0"/>
                <a:ea typeface="Arial" pitchFamily="34" charset="-122"/>
                <a:cs typeface="Arial" pitchFamily="34" charset="-120"/>
              </a:rPr>
              <a:t>Waypoint 5: Plan Like a Pro</a:t>
            </a:r>
            <a:endParaRPr lang="en-US" sz="3200" dirty="0"/>
          </a:p>
        </p:txBody>
      </p:sp>
      <p:sp>
        <p:nvSpPr>
          <p:cNvPr id="7" name="Text 3"/>
          <p:cNvSpPr txBox="1"/>
          <p:nvPr/>
        </p:nvSpPr>
        <p:spPr>
          <a:xfrm>
            <a:off x="2377440" y="3063240"/>
            <a:ext cx="6400800" cy="548640"/>
          </a:xfrm>
          <a:prstGeom prst="rect">
            <a:avLst/>
          </a:prstGeom>
          <a:noFill/>
          <a:ln/>
        </p:spPr>
        <p:txBody>
          <a:bodyPr wrap="square" lIns="635" tIns="635" rIns="635" bIns="635" rtlCol="0" anchor="t"/>
          <a:lstStyle/>
          <a:p>
            <a:pPr indent="0" marL="0">
              <a:buNone/>
            </a:pPr>
            <a:r>
              <a:rPr lang="en-US" sz="2000" i="1" dirty="0">
                <a:solidFill>
                  <a:schemeClr val="bg2"/>
                </a:solidFill>
                <a:latin typeface="Calibri" pitchFamily="34" charset="0"/>
                <a:ea typeface="Calibri" pitchFamily="34" charset="-122"/>
                <a:cs typeface="Calibri" pitchFamily="34" charset="-120"/>
              </a:rPr>
              <a:t>Where does AI help, and where do I need to think for myself?</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bg1"/>
                </a:solidFill>
                <a:latin typeface="Arial" pitchFamily="34" charset="0"/>
                <a:ea typeface="Arial" pitchFamily="34" charset="-122"/>
                <a:cs typeface="Arial" pitchFamily="34" charset="-120"/>
              </a:rPr>
              <a:t>A letter from Year 7</a:t>
            </a:r>
            <a:endParaRPr lang="en-US" sz="3000" dirty="0"/>
          </a:p>
        </p:txBody>
      </p:sp>
      <p:sp>
        <p:nvSpPr>
          <p:cNvPr id="4" name="Shape 1"/>
          <p:cNvSpPr/>
          <p:nvPr/>
        </p:nvSpPr>
        <p:spPr>
          <a:xfrm>
            <a:off x="640080" y="1417320"/>
            <a:ext cx="1371600" cy="1371600"/>
          </a:xfrm>
          <a:prstGeom prst="ellipse">
            <a:avLst/>
          </a:prstGeom>
          <a:solidFill>
            <a:schemeClr val="accent1"/>
          </a:solidFill>
          <a:ln/>
        </p:spPr>
      </p:sp>
      <p:pic>
        <p:nvPicPr>
          <p:cNvPr id="5" name="Image 0" descr="/home/claude/kit/icon_letter_w.png">    </p:cNvPr>
          <p:cNvPicPr>
            <a:picLocks noChangeAspect="1"/>
          </p:cNvPicPr>
          <p:nvPr/>
        </p:nvPicPr>
        <p:blipFill>
          <a:blip r:embed="rId1"/>
          <a:stretch>
            <a:fillRect/>
          </a:stretch>
        </p:blipFill>
        <p:spPr>
          <a:xfrm>
            <a:off x="969264" y="1746504"/>
            <a:ext cx="713232" cy="713232"/>
          </a:xfrm>
          <a:prstGeom prst="rect">
            <a:avLst/>
          </a:prstGeom>
        </p:spPr>
      </p:pic>
      <p:sp>
        <p:nvSpPr>
          <p:cNvPr id="6" name="Text 2"/>
          <p:cNvSpPr txBox="1"/>
          <p:nvPr/>
        </p:nvSpPr>
        <p:spPr>
          <a:xfrm>
            <a:off x="2286000" y="1371600"/>
            <a:ext cx="6400800" cy="1188720"/>
          </a:xfrm>
          <a:prstGeom prst="rect">
            <a:avLst/>
          </a:prstGeom>
          <a:noFill/>
          <a:ln/>
        </p:spPr>
        <p:txBody>
          <a:bodyPr wrap="square" lIns="635" tIns="635" rIns="635" bIns="635" rtlCol="0" anchor="t"/>
          <a:lstStyle/>
          <a:p>
            <a:pPr indent="0" marL="0">
              <a:buNone/>
            </a:pPr>
            <a:r>
              <a:rPr lang="en-US" sz="2100" i="1" dirty="0">
                <a:solidFill>
                  <a:schemeClr val="bg1"/>
                </a:solidFill>
                <a:latin typeface="Calibri" pitchFamily="34" charset="0"/>
                <a:ea typeface="Calibri" pitchFamily="34" charset="-122"/>
                <a:cs typeface="Calibri" pitchFamily="34" charset="-120"/>
              </a:rPr>
              <a:t>"Will you make a survival guide for new Year 7s? You've just been through the worry, so you are the experts."</a:t>
            </a:r>
            <a:endParaRPr lang="en-US" sz="2100" dirty="0"/>
          </a:p>
        </p:txBody>
      </p:sp>
      <p:sp>
        <p:nvSpPr>
          <p:cNvPr id="7" name="Text 3"/>
          <p:cNvSpPr txBox="1"/>
          <p:nvPr/>
        </p:nvSpPr>
        <p:spPr>
          <a:xfrm>
            <a:off x="2286000" y="2606040"/>
            <a:ext cx="6400800" cy="365760"/>
          </a:xfrm>
          <a:prstGeom prst="rect">
            <a:avLst/>
          </a:prstGeom>
          <a:noFill/>
          <a:ln/>
        </p:spPr>
        <p:txBody>
          <a:bodyPr wrap="square" lIns="635" tIns="635" rIns="635" bIns="635" rtlCol="0" anchor="t"/>
          <a:lstStyle/>
          <a:p>
            <a:pPr indent="0" marL="0">
              <a:buNone/>
            </a:pPr>
            <a:r>
              <a:rPr lang="en-US" sz="1400" b="1" dirty="0">
                <a:solidFill>
                  <a:schemeClr val="accent1"/>
                </a:solidFill>
                <a:latin typeface="Calibri" pitchFamily="34" charset="0"/>
                <a:ea typeface="Calibri" pitchFamily="34" charset="-122"/>
                <a:cs typeface="Calibri" pitchFamily="34" charset="-120"/>
              </a:rPr>
              <a:t>Ms Okafor, Head of Year 7 (fictional)</a:t>
            </a:r>
            <a:endParaRPr lang="en-US" sz="1400" dirty="0"/>
          </a:p>
        </p:txBody>
      </p:sp>
      <p:sp>
        <p:nvSpPr>
          <p:cNvPr id="8" name="Shape 4"/>
          <p:cNvSpPr/>
          <p:nvPr/>
        </p:nvSpPr>
        <p:spPr>
          <a:xfrm>
            <a:off x="457200" y="3246120"/>
            <a:ext cx="8229600" cy="685800"/>
          </a:xfrm>
          <a:prstGeom prst="roundRect">
            <a:avLst>
              <a:gd name="adj" fmla="val 16000"/>
            </a:avLst>
          </a:prstGeom>
          <a:solidFill>
            <a:schemeClr val="accent2"/>
          </a:solidFill>
          <a:ln/>
        </p:spPr>
      </p:sp>
      <p:sp>
        <p:nvSpPr>
          <p:cNvPr id="9" name="Text 5"/>
          <p:cNvSpPr txBox="1"/>
          <p:nvPr/>
        </p:nvSpPr>
        <p:spPr>
          <a:xfrm>
            <a:off x="640080" y="3246120"/>
            <a:ext cx="7863840" cy="685800"/>
          </a:xfrm>
          <a:prstGeom prst="rect">
            <a:avLst/>
          </a:prstGeom>
          <a:noFill/>
          <a:ln/>
        </p:spPr>
        <p:txBody>
          <a:bodyPr wrap="square" lIns="635" tIns="635" rIns="635" bIns="635" rtlCol="0" anchor="ctr"/>
          <a:lstStyle/>
          <a:p>
            <a:pPr indent="0" marL="0">
              <a:buNone/>
            </a:pPr>
            <a:r>
              <a:rPr lang="en-US" sz="1900" b="1" dirty="0">
                <a:solidFill>
                  <a:schemeClr val="bg1"/>
                </a:solidFill>
                <a:latin typeface="Calibri" pitchFamily="34" charset="0"/>
                <a:ea typeface="Calibri" pitchFamily="34" charset="-122"/>
                <a:cs typeface="Calibri" pitchFamily="34" charset="-120"/>
              </a:rPr>
              <a:t>"Easy, let's get AI to write it!" Is that a good plan?</a:t>
            </a:r>
            <a:endParaRPr lang="en-US" sz="19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bg2"/>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Today's mission</a:t>
            </a:r>
            <a:endParaRPr lang="en-US" sz="3000" dirty="0"/>
          </a:p>
        </p:txBody>
      </p:sp>
      <p:sp>
        <p:nvSpPr>
          <p:cNvPr id="4" name="Shape 1"/>
          <p:cNvSpPr/>
          <p:nvPr/>
        </p:nvSpPr>
        <p:spPr>
          <a:xfrm>
            <a:off x="457200" y="1371600"/>
            <a:ext cx="8229600" cy="731520"/>
          </a:xfrm>
          <a:prstGeom prst="roundRect">
            <a:avLst>
              <a:gd name="adj" fmla="val 15000"/>
            </a:avLst>
          </a:prstGeom>
          <a:solidFill>
            <a:schemeClr val="tx2"/>
          </a:solidFill>
          <a:ln/>
        </p:spPr>
      </p:sp>
      <p:sp>
        <p:nvSpPr>
          <p:cNvPr id="5" name="Shape 2"/>
          <p:cNvSpPr/>
          <p:nvPr/>
        </p:nvSpPr>
        <p:spPr>
          <a:xfrm>
            <a:off x="594360" y="1463040"/>
            <a:ext cx="548640" cy="548640"/>
          </a:xfrm>
          <a:prstGeom prst="ellipse">
            <a:avLst/>
          </a:prstGeom>
          <a:solidFill>
            <a:schemeClr val="accent1"/>
          </a:solidFill>
          <a:ln/>
        </p:spPr>
      </p:sp>
      <p:pic>
        <p:nvPicPr>
          <p:cNvPr id="6" name="Image 0" descr="/home/claude/kit/icon_route_w.png">    </p:cNvPr>
          <p:cNvPicPr>
            <a:picLocks noChangeAspect="1"/>
          </p:cNvPicPr>
          <p:nvPr/>
        </p:nvPicPr>
        <p:blipFill>
          <a:blip r:embed="rId1"/>
          <a:stretch>
            <a:fillRect/>
          </a:stretch>
        </p:blipFill>
        <p:spPr>
          <a:xfrm>
            <a:off x="715061" y="1583741"/>
            <a:ext cx="307238" cy="307238"/>
          </a:xfrm>
          <a:prstGeom prst="rect">
            <a:avLst/>
          </a:prstGeom>
        </p:spPr>
      </p:pic>
      <p:sp>
        <p:nvSpPr>
          <p:cNvPr id="7" name="Text 3"/>
          <p:cNvSpPr txBox="1"/>
          <p:nvPr/>
        </p:nvSpPr>
        <p:spPr>
          <a:xfrm>
            <a:off x="1280160" y="1371600"/>
            <a:ext cx="7223760" cy="731520"/>
          </a:xfrm>
          <a:prstGeom prst="rect">
            <a:avLst/>
          </a:prstGeom>
          <a:noFill/>
          <a:ln/>
        </p:spPr>
        <p:txBody>
          <a:bodyPr wrap="square" lIns="635" tIns="635" rIns="635" bIns="635" rtlCol="0" anchor="ctr"/>
          <a:lstStyle/>
          <a:p>
            <a:pPr indent="0" marL="0">
              <a:buNone/>
            </a:pPr>
            <a:r>
              <a:rPr lang="en-US" sz="1900" b="1" dirty="0">
                <a:solidFill>
                  <a:schemeClr val="bg1"/>
                </a:solidFill>
                <a:latin typeface="Calibri" pitchFamily="34" charset="0"/>
                <a:ea typeface="Calibri" pitchFamily="34" charset="-122"/>
                <a:cs typeface="Calibri" pitchFamily="34" charset="-120"/>
              </a:rPr>
              <a:t>To break a project into steps and decide where AI could help, and where my own thinking is needed.</a:t>
            </a:r>
            <a:endParaRPr lang="en-US" sz="1900" dirty="0"/>
          </a:p>
        </p:txBody>
      </p:sp>
      <p:sp>
        <p:nvSpPr>
          <p:cNvPr id="8" name="Shape 4"/>
          <p:cNvSpPr/>
          <p:nvPr/>
        </p:nvSpPr>
        <p:spPr>
          <a:xfrm>
            <a:off x="548640" y="2322576"/>
            <a:ext cx="457200" cy="457200"/>
          </a:xfrm>
          <a:prstGeom prst="ellipse">
            <a:avLst/>
          </a:prstGeom>
          <a:solidFill>
            <a:schemeClr val="bg2"/>
          </a:solidFill>
          <a:ln/>
        </p:spPr>
      </p:sp>
      <p:pic>
        <p:nvPicPr>
          <p:cNvPr id="9" name="Image 1" descr="/home/claude/kit/icon_check.png">    </p:cNvPr>
          <p:cNvPicPr>
            <a:picLocks noChangeAspect="1"/>
          </p:cNvPicPr>
          <p:nvPr/>
        </p:nvPicPr>
        <p:blipFill>
          <a:blip r:embed="rId2"/>
          <a:stretch>
            <a:fillRect/>
          </a:stretch>
        </p:blipFill>
        <p:spPr>
          <a:xfrm>
            <a:off x="640080" y="2414016"/>
            <a:ext cx="274320" cy="274320"/>
          </a:xfrm>
          <a:prstGeom prst="rect">
            <a:avLst/>
          </a:prstGeom>
        </p:spPr>
      </p:pic>
      <p:sp>
        <p:nvSpPr>
          <p:cNvPr id="10" name="Text 5"/>
          <p:cNvSpPr txBox="1"/>
          <p:nvPr/>
        </p:nvSpPr>
        <p:spPr>
          <a:xfrm>
            <a:off x="1188720" y="2286000"/>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break a big project into clear, ordered steps.</a:t>
            </a:r>
            <a:endParaRPr lang="en-US" sz="1700" dirty="0"/>
          </a:p>
        </p:txBody>
      </p:sp>
      <p:sp>
        <p:nvSpPr>
          <p:cNvPr id="11" name="Shape 6"/>
          <p:cNvSpPr/>
          <p:nvPr/>
        </p:nvSpPr>
        <p:spPr>
          <a:xfrm>
            <a:off x="548640" y="2944368"/>
            <a:ext cx="457200" cy="457200"/>
          </a:xfrm>
          <a:prstGeom prst="ellipse">
            <a:avLst/>
          </a:prstGeom>
          <a:solidFill>
            <a:schemeClr val="bg2"/>
          </a:solidFill>
          <a:ln/>
        </p:spPr>
      </p:sp>
      <p:pic>
        <p:nvPicPr>
          <p:cNvPr id="12" name="Image 2" descr="/home/claude/kit/icon_check.png">    </p:cNvPr>
          <p:cNvPicPr>
            <a:picLocks noChangeAspect="1"/>
          </p:cNvPicPr>
          <p:nvPr/>
        </p:nvPicPr>
        <p:blipFill>
          <a:blip r:embed="rId3"/>
          <a:stretch>
            <a:fillRect/>
          </a:stretch>
        </p:blipFill>
        <p:spPr>
          <a:xfrm>
            <a:off x="640080" y="3035808"/>
            <a:ext cx="274320" cy="274320"/>
          </a:xfrm>
          <a:prstGeom prst="rect">
            <a:avLst/>
          </a:prstGeom>
        </p:spPr>
      </p:pic>
      <p:sp>
        <p:nvSpPr>
          <p:cNvPr id="13" name="Text 7"/>
          <p:cNvSpPr txBox="1"/>
          <p:nvPr/>
        </p:nvSpPr>
        <p:spPr>
          <a:xfrm>
            <a:off x="1188720" y="2907792"/>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label each step: AI could do it, AI could help me, or must be me.</a:t>
            </a:r>
            <a:endParaRPr lang="en-US" sz="1700" dirty="0"/>
          </a:p>
        </p:txBody>
      </p:sp>
      <p:sp>
        <p:nvSpPr>
          <p:cNvPr id="14" name="Shape 8"/>
          <p:cNvSpPr/>
          <p:nvPr/>
        </p:nvSpPr>
        <p:spPr>
          <a:xfrm>
            <a:off x="548640" y="3566160"/>
            <a:ext cx="457200" cy="457200"/>
          </a:xfrm>
          <a:prstGeom prst="ellipse">
            <a:avLst/>
          </a:prstGeom>
          <a:solidFill>
            <a:schemeClr val="bg2"/>
          </a:solidFill>
          <a:ln/>
        </p:spPr>
      </p:sp>
      <p:pic>
        <p:nvPicPr>
          <p:cNvPr id="15" name="Image 3" descr="/home/claude/kit/icon_check.png">    </p:cNvPr>
          <p:cNvPicPr>
            <a:picLocks noChangeAspect="1"/>
          </p:cNvPicPr>
          <p:nvPr/>
        </p:nvPicPr>
        <p:blipFill>
          <a:blip r:embed="rId4"/>
          <a:stretch>
            <a:fillRect/>
          </a:stretch>
        </p:blipFill>
        <p:spPr>
          <a:xfrm>
            <a:off x="640080" y="3657600"/>
            <a:ext cx="274320" cy="274320"/>
          </a:xfrm>
          <a:prstGeom prst="rect">
            <a:avLst/>
          </a:prstGeom>
        </p:spPr>
      </p:pic>
      <p:sp>
        <p:nvSpPr>
          <p:cNvPr id="16" name="Text 9"/>
          <p:cNvSpPr txBox="1"/>
          <p:nvPr/>
        </p:nvSpPr>
        <p:spPr>
          <a:xfrm>
            <a:off x="1188720" y="3529584"/>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explain why some steps need my own thinking, experience or voice.</a:t>
            </a:r>
            <a:endParaRPr lang="en-US" sz="1700" dirty="0"/>
          </a:p>
        </p:txBody>
      </p:sp>
      <p:sp>
        <p:nvSpPr>
          <p:cNvPr id="17" name="Shape 10"/>
          <p:cNvSpPr/>
          <p:nvPr/>
        </p:nvSpPr>
        <p:spPr>
          <a:xfrm>
            <a:off x="548640" y="4187952"/>
            <a:ext cx="457200" cy="457200"/>
          </a:xfrm>
          <a:prstGeom prst="ellipse">
            <a:avLst/>
          </a:prstGeom>
          <a:solidFill>
            <a:schemeClr val="accent2"/>
          </a:solidFill>
          <a:ln/>
        </p:spPr>
      </p:sp>
      <p:pic>
        <p:nvPicPr>
          <p:cNvPr id="18" name="Image 4" descr="/home/claude/kit/icon_users_w.png">    </p:cNvPr>
          <p:cNvPicPr>
            <a:picLocks noChangeAspect="1"/>
          </p:cNvPicPr>
          <p:nvPr/>
        </p:nvPicPr>
        <p:blipFill>
          <a:blip r:embed="rId5"/>
          <a:stretch>
            <a:fillRect/>
          </a:stretch>
        </p:blipFill>
        <p:spPr>
          <a:xfrm>
            <a:off x="640080" y="4279392"/>
            <a:ext cx="274320" cy="274320"/>
          </a:xfrm>
          <a:prstGeom prst="rect">
            <a:avLst/>
          </a:prstGeom>
        </p:spPr>
      </p:pic>
      <p:sp>
        <p:nvSpPr>
          <p:cNvPr id="19" name="Text 11"/>
          <p:cNvSpPr txBox="1"/>
          <p:nvPr/>
        </p:nvSpPr>
        <p:spPr>
          <a:xfrm>
            <a:off x="1188720" y="4151376"/>
            <a:ext cx="7406640" cy="548640"/>
          </a:xfrm>
          <a:prstGeom prst="rect">
            <a:avLst/>
          </a:prstGeom>
          <a:noFill/>
          <a:ln/>
        </p:spPr>
        <p:txBody>
          <a:bodyPr wrap="square" lIns="635" tIns="635" rIns="635" bIns="635" rtlCol="0" anchor="ctr"/>
          <a:lstStyle/>
          <a:p>
            <a:pPr indent="0" marL="0">
              <a:buNone/>
            </a:pPr>
            <a:r>
              <a:rPr lang="en-US" sz="1700" b="1" dirty="0">
                <a:solidFill>
                  <a:schemeClr val="accent2"/>
                </a:solidFill>
                <a:latin typeface="Calibri" pitchFamily="34" charset="0"/>
                <a:ea typeface="Calibri" pitchFamily="34" charset="-122"/>
                <a:cs typeface="Calibri" pitchFamily="34" charset="-120"/>
              </a:rPr>
              <a:t>Oracy: </a:t>
            </a:r>
            <a:pPr indent="0" marL="0">
              <a:buNone/>
            </a:pPr>
            <a:r>
              <a:rPr lang="en-US" sz="1700" dirty="0">
                <a:solidFill>
                  <a:schemeClr val="tx1"/>
                </a:solidFill>
                <a:latin typeface="Calibri" pitchFamily="34" charset="0"/>
                <a:ea typeface="Calibri" pitchFamily="34" charset="-122"/>
                <a:cs typeface="Calibri" pitchFamily="34" charset="-120"/>
              </a:rPr>
              <a:t>I can respond respectfully when someone disagrees, in a debate.</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Navigators' Talk Agreement</a:t>
            </a:r>
            <a:endParaRPr lang="en-US" sz="3000" dirty="0"/>
          </a:p>
        </p:txBody>
      </p:sp>
      <p:sp>
        <p:nvSpPr>
          <p:cNvPr id="4" name="Shape 1"/>
          <p:cNvSpPr/>
          <p:nvPr/>
        </p:nvSpPr>
        <p:spPr>
          <a:xfrm>
            <a:off x="457200" y="1325880"/>
            <a:ext cx="1536192" cy="2194560"/>
          </a:xfrm>
          <a:prstGeom prst="roundRect">
            <a:avLst>
              <a:gd name="adj" fmla="val 7143"/>
            </a:avLst>
          </a:prstGeom>
          <a:solidFill>
            <a:schemeClr val="bg2"/>
          </a:solidFill>
          <a:ln/>
        </p:spPr>
      </p:sp>
      <p:sp>
        <p:nvSpPr>
          <p:cNvPr id="5" name="Shape 2"/>
          <p:cNvSpPr/>
          <p:nvPr/>
        </p:nvSpPr>
        <p:spPr>
          <a:xfrm>
            <a:off x="859536" y="1463040"/>
            <a:ext cx="731520" cy="731520"/>
          </a:xfrm>
          <a:prstGeom prst="ellipse">
            <a:avLst/>
          </a:prstGeom>
          <a:solidFill>
            <a:schemeClr val="bg1"/>
          </a:solidFill>
          <a:ln/>
        </p:spPr>
      </p:sp>
      <p:pic>
        <p:nvPicPr>
          <p:cNvPr id="6" name="Image 0" descr="/home/claude/kit/icon_users.png">    </p:cNvPr>
          <p:cNvPicPr>
            <a:picLocks noChangeAspect="1"/>
          </p:cNvPicPr>
          <p:nvPr/>
        </p:nvPicPr>
        <p:blipFill>
          <a:blip r:embed="rId1"/>
          <a:stretch>
            <a:fillRect/>
          </a:stretch>
        </p:blipFill>
        <p:spPr>
          <a:xfrm>
            <a:off x="1005840" y="1609344"/>
            <a:ext cx="438912" cy="438912"/>
          </a:xfrm>
          <a:prstGeom prst="rect">
            <a:avLst/>
          </a:prstGeom>
        </p:spPr>
      </p:pic>
      <p:sp>
        <p:nvSpPr>
          <p:cNvPr id="7" name="Text 3"/>
          <p:cNvSpPr txBox="1"/>
          <p:nvPr/>
        </p:nvSpPr>
        <p:spPr>
          <a:xfrm>
            <a:off x="530352" y="2221992"/>
            <a:ext cx="1389888" cy="713232"/>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Lead the talk</a:t>
            </a:r>
            <a:endParaRPr lang="en-US" sz="1500" dirty="0"/>
          </a:p>
        </p:txBody>
      </p:sp>
      <p:sp>
        <p:nvSpPr>
          <p:cNvPr id="8" name="Text 4"/>
          <p:cNvSpPr txBox="1"/>
          <p:nvPr/>
        </p:nvSpPr>
        <p:spPr>
          <a:xfrm>
            <a:off x="530352" y="2971800"/>
            <a:ext cx="1389888" cy="50292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Sweep an open palm round the group</a:t>
            </a:r>
            <a:endParaRPr lang="en-US" sz="1200" dirty="0"/>
          </a:p>
        </p:txBody>
      </p:sp>
      <p:sp>
        <p:nvSpPr>
          <p:cNvPr id="9" name="Shape 5"/>
          <p:cNvSpPr/>
          <p:nvPr/>
        </p:nvSpPr>
        <p:spPr>
          <a:xfrm>
            <a:off x="2130552" y="1325880"/>
            <a:ext cx="1536192" cy="2194560"/>
          </a:xfrm>
          <a:prstGeom prst="roundRect">
            <a:avLst>
              <a:gd name="adj" fmla="val 7143"/>
            </a:avLst>
          </a:prstGeom>
          <a:solidFill>
            <a:srgbClr val="EEE9F7"/>
          </a:solidFill>
          <a:ln/>
        </p:spPr>
      </p:sp>
      <p:sp>
        <p:nvSpPr>
          <p:cNvPr id="10" name="Shape 6"/>
          <p:cNvSpPr/>
          <p:nvPr/>
        </p:nvSpPr>
        <p:spPr>
          <a:xfrm>
            <a:off x="2532888" y="1463040"/>
            <a:ext cx="731520" cy="731520"/>
          </a:xfrm>
          <a:prstGeom prst="ellipse">
            <a:avLst/>
          </a:prstGeom>
          <a:solidFill>
            <a:schemeClr val="bg1"/>
          </a:solidFill>
          <a:ln/>
        </p:spPr>
      </p:sp>
      <p:pic>
        <p:nvPicPr>
          <p:cNvPr id="11" name="Image 1" descr="/home/claude/kit/icon_layers.png">    </p:cNvPr>
          <p:cNvPicPr>
            <a:picLocks noChangeAspect="1"/>
          </p:cNvPicPr>
          <p:nvPr/>
        </p:nvPicPr>
        <p:blipFill>
          <a:blip r:embed="rId2"/>
          <a:stretch>
            <a:fillRect/>
          </a:stretch>
        </p:blipFill>
        <p:spPr>
          <a:xfrm>
            <a:off x="2679192" y="1609344"/>
            <a:ext cx="438912" cy="438912"/>
          </a:xfrm>
          <a:prstGeom prst="rect">
            <a:avLst/>
          </a:prstGeom>
        </p:spPr>
      </p:pic>
      <p:sp>
        <p:nvSpPr>
          <p:cNvPr id="12" name="Text 7"/>
          <p:cNvSpPr txBox="1"/>
          <p:nvPr/>
        </p:nvSpPr>
        <p:spPr>
          <a:xfrm>
            <a:off x="2203704" y="2221992"/>
            <a:ext cx="1389888" cy="713232"/>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Listen and build</a:t>
            </a:r>
            <a:endParaRPr lang="en-US" sz="1500" dirty="0"/>
          </a:p>
        </p:txBody>
      </p:sp>
      <p:sp>
        <p:nvSpPr>
          <p:cNvPr id="13" name="Text 8"/>
          <p:cNvSpPr txBox="1"/>
          <p:nvPr/>
        </p:nvSpPr>
        <p:spPr>
          <a:xfrm>
            <a:off x="2203704" y="2971800"/>
            <a:ext cx="1389888" cy="50292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Stack one fist on the other</a:t>
            </a:r>
            <a:endParaRPr lang="en-US" sz="1200" dirty="0"/>
          </a:p>
        </p:txBody>
      </p:sp>
      <p:sp>
        <p:nvSpPr>
          <p:cNvPr id="14" name="Shape 9"/>
          <p:cNvSpPr/>
          <p:nvPr/>
        </p:nvSpPr>
        <p:spPr>
          <a:xfrm>
            <a:off x="3803904" y="1325880"/>
            <a:ext cx="1536192" cy="2194560"/>
          </a:xfrm>
          <a:prstGeom prst="roundRect">
            <a:avLst>
              <a:gd name="adj" fmla="val 7143"/>
            </a:avLst>
          </a:prstGeom>
          <a:solidFill>
            <a:schemeClr val="bg2"/>
          </a:solidFill>
          <a:ln/>
        </p:spPr>
      </p:sp>
      <p:sp>
        <p:nvSpPr>
          <p:cNvPr id="15" name="Shape 10"/>
          <p:cNvSpPr/>
          <p:nvPr/>
        </p:nvSpPr>
        <p:spPr>
          <a:xfrm>
            <a:off x="4206240" y="1463040"/>
            <a:ext cx="731520" cy="731520"/>
          </a:xfrm>
          <a:prstGeom prst="ellipse">
            <a:avLst/>
          </a:prstGeom>
          <a:solidFill>
            <a:schemeClr val="bg1"/>
          </a:solidFill>
          <a:ln/>
        </p:spPr>
      </p:sp>
      <p:pic>
        <p:nvPicPr>
          <p:cNvPr id="16" name="Image 2" descr="/home/claude/kit/icon_clipcheck.png">    </p:cNvPr>
          <p:cNvPicPr>
            <a:picLocks noChangeAspect="1"/>
          </p:cNvPicPr>
          <p:nvPr/>
        </p:nvPicPr>
        <p:blipFill>
          <a:blip r:embed="rId3"/>
          <a:stretch>
            <a:fillRect/>
          </a:stretch>
        </p:blipFill>
        <p:spPr>
          <a:xfrm>
            <a:off x="4352544" y="1609344"/>
            <a:ext cx="438912" cy="438912"/>
          </a:xfrm>
          <a:prstGeom prst="rect">
            <a:avLst/>
          </a:prstGeom>
        </p:spPr>
      </p:pic>
      <p:sp>
        <p:nvSpPr>
          <p:cNvPr id="17" name="Text 11"/>
          <p:cNvSpPr txBox="1"/>
          <p:nvPr/>
        </p:nvSpPr>
        <p:spPr>
          <a:xfrm>
            <a:off x="3877056" y="2221992"/>
            <a:ext cx="1389888" cy="713232"/>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Claim, evidence, reason</a:t>
            </a:r>
            <a:endParaRPr lang="en-US" sz="1500" dirty="0"/>
          </a:p>
        </p:txBody>
      </p:sp>
      <p:sp>
        <p:nvSpPr>
          <p:cNvPr id="18" name="Text 12"/>
          <p:cNvSpPr txBox="1"/>
          <p:nvPr/>
        </p:nvSpPr>
        <p:spPr>
          <a:xfrm>
            <a:off x="3877056" y="2971800"/>
            <a:ext cx="1389888" cy="50292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Count 1, 2, 3 on your fingers</a:t>
            </a:r>
            <a:endParaRPr lang="en-US" sz="1200" dirty="0"/>
          </a:p>
        </p:txBody>
      </p:sp>
      <p:sp>
        <p:nvSpPr>
          <p:cNvPr id="19" name="Shape 13"/>
          <p:cNvSpPr/>
          <p:nvPr/>
        </p:nvSpPr>
        <p:spPr>
          <a:xfrm>
            <a:off x="5477256" y="1325880"/>
            <a:ext cx="1536192" cy="2194560"/>
          </a:xfrm>
          <a:prstGeom prst="roundRect">
            <a:avLst>
              <a:gd name="adj" fmla="val 7143"/>
            </a:avLst>
          </a:prstGeom>
          <a:solidFill>
            <a:srgbClr val="EEE9F7"/>
          </a:solidFill>
          <a:ln/>
        </p:spPr>
      </p:sp>
      <p:sp>
        <p:nvSpPr>
          <p:cNvPr id="20" name="Shape 14"/>
          <p:cNvSpPr/>
          <p:nvPr/>
        </p:nvSpPr>
        <p:spPr>
          <a:xfrm>
            <a:off x="5879592" y="1463040"/>
            <a:ext cx="731520" cy="731520"/>
          </a:xfrm>
          <a:prstGeom prst="ellipse">
            <a:avLst/>
          </a:prstGeom>
          <a:solidFill>
            <a:schemeClr val="bg1"/>
          </a:solidFill>
          <a:ln/>
        </p:spPr>
      </p:sp>
      <p:pic>
        <p:nvPicPr>
          <p:cNvPr id="21" name="Image 3" descr="/home/claude/kit/icon_sync.png">    </p:cNvPr>
          <p:cNvPicPr>
            <a:picLocks noChangeAspect="1"/>
          </p:cNvPicPr>
          <p:nvPr/>
        </p:nvPicPr>
        <p:blipFill>
          <a:blip r:embed="rId4"/>
          <a:stretch>
            <a:fillRect/>
          </a:stretch>
        </p:blipFill>
        <p:spPr>
          <a:xfrm>
            <a:off x="6025896" y="1609344"/>
            <a:ext cx="438912" cy="438912"/>
          </a:xfrm>
          <a:prstGeom prst="rect">
            <a:avLst/>
          </a:prstGeom>
        </p:spPr>
      </p:pic>
      <p:sp>
        <p:nvSpPr>
          <p:cNvPr id="22" name="Text 15"/>
          <p:cNvSpPr txBox="1"/>
          <p:nvPr/>
        </p:nvSpPr>
        <p:spPr>
          <a:xfrm>
            <a:off x="5550408" y="2221992"/>
            <a:ext cx="1389888" cy="713232"/>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Challenge and change</a:t>
            </a:r>
            <a:endParaRPr lang="en-US" sz="1500" dirty="0"/>
          </a:p>
        </p:txBody>
      </p:sp>
      <p:sp>
        <p:nvSpPr>
          <p:cNvPr id="23" name="Text 16"/>
          <p:cNvSpPr txBox="1"/>
          <p:nvPr/>
        </p:nvSpPr>
        <p:spPr>
          <a:xfrm>
            <a:off x="5550408" y="2971800"/>
            <a:ext cx="1389888" cy="50292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Tilt a flat hand, then turn it over</a:t>
            </a:r>
            <a:endParaRPr lang="en-US" sz="1200" dirty="0"/>
          </a:p>
        </p:txBody>
      </p:sp>
      <p:sp>
        <p:nvSpPr>
          <p:cNvPr id="24" name="Shape 17"/>
          <p:cNvSpPr/>
          <p:nvPr/>
        </p:nvSpPr>
        <p:spPr>
          <a:xfrm>
            <a:off x="7150608" y="1325880"/>
            <a:ext cx="1536192" cy="2194560"/>
          </a:xfrm>
          <a:prstGeom prst="roundRect">
            <a:avLst>
              <a:gd name="adj" fmla="val 7143"/>
            </a:avLst>
          </a:prstGeom>
          <a:solidFill>
            <a:srgbClr val="FCE4F2"/>
          </a:solidFill>
          <a:ln/>
        </p:spPr>
      </p:sp>
      <p:sp>
        <p:nvSpPr>
          <p:cNvPr id="25" name="Shape 18"/>
          <p:cNvSpPr/>
          <p:nvPr/>
        </p:nvSpPr>
        <p:spPr>
          <a:xfrm>
            <a:off x="7552944" y="1463040"/>
            <a:ext cx="731520" cy="731520"/>
          </a:xfrm>
          <a:prstGeom prst="ellipse">
            <a:avLst/>
          </a:prstGeom>
          <a:solidFill>
            <a:schemeClr val="bg1"/>
          </a:solidFill>
          <a:ln/>
        </p:spPr>
      </p:sp>
      <p:pic>
        <p:nvPicPr>
          <p:cNvPr id="26" name="Image 4" descr="/home/claude/kit/icon_bullhorn.png">    </p:cNvPr>
          <p:cNvPicPr>
            <a:picLocks noChangeAspect="1"/>
          </p:cNvPicPr>
          <p:nvPr/>
        </p:nvPicPr>
        <p:blipFill>
          <a:blip r:embed="rId5"/>
          <a:stretch>
            <a:fillRect/>
          </a:stretch>
        </p:blipFill>
        <p:spPr>
          <a:xfrm>
            <a:off x="7699248" y="1609344"/>
            <a:ext cx="438912" cy="438912"/>
          </a:xfrm>
          <a:prstGeom prst="rect">
            <a:avLst/>
          </a:prstGeom>
        </p:spPr>
      </p:pic>
      <p:sp>
        <p:nvSpPr>
          <p:cNvPr id="27" name="Text 19"/>
          <p:cNvSpPr txBox="1"/>
          <p:nvPr/>
        </p:nvSpPr>
        <p:spPr>
          <a:xfrm>
            <a:off x="7223760" y="2221992"/>
            <a:ext cx="1389888" cy="713232"/>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Win your audience</a:t>
            </a:r>
            <a:endParaRPr lang="en-US" sz="1500" dirty="0"/>
          </a:p>
        </p:txBody>
      </p:sp>
      <p:sp>
        <p:nvSpPr>
          <p:cNvPr id="28" name="Text 20"/>
          <p:cNvSpPr txBox="1"/>
          <p:nvPr/>
        </p:nvSpPr>
        <p:spPr>
          <a:xfrm>
            <a:off x="7223760" y="2971800"/>
            <a:ext cx="1389888" cy="50292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Open both hands towards the audience</a:t>
            </a:r>
            <a:endParaRPr lang="en-US" sz="1200" dirty="0"/>
          </a:p>
        </p:txBody>
      </p:sp>
      <p:sp>
        <p:nvSpPr>
          <p:cNvPr id="29" name="Shape 21"/>
          <p:cNvSpPr/>
          <p:nvPr/>
        </p:nvSpPr>
        <p:spPr>
          <a:xfrm>
            <a:off x="457200" y="3703320"/>
            <a:ext cx="8229600" cy="685800"/>
          </a:xfrm>
          <a:prstGeom prst="roundRect">
            <a:avLst>
              <a:gd name="adj" fmla="val 16000"/>
            </a:avLst>
          </a:prstGeom>
          <a:solidFill>
            <a:schemeClr val="tx2"/>
          </a:solidFill>
          <a:ln/>
        </p:spPr>
      </p:sp>
      <p:sp>
        <p:nvSpPr>
          <p:cNvPr id="30" name="Shape 22"/>
          <p:cNvSpPr/>
          <p:nvPr/>
        </p:nvSpPr>
        <p:spPr>
          <a:xfrm>
            <a:off x="566928" y="3794760"/>
            <a:ext cx="502920" cy="502920"/>
          </a:xfrm>
          <a:prstGeom prst="ellipse">
            <a:avLst/>
          </a:prstGeom>
          <a:solidFill>
            <a:schemeClr val="bg1"/>
          </a:solidFill>
          <a:ln/>
        </p:spPr>
      </p:sp>
      <p:pic>
        <p:nvPicPr>
          <p:cNvPr id="31" name="Image 5" descr="/home/claude/kit/icon_bullhorn.png">    </p:cNvPr>
          <p:cNvPicPr>
            <a:picLocks noChangeAspect="1"/>
          </p:cNvPicPr>
          <p:nvPr/>
        </p:nvPicPr>
        <p:blipFill>
          <a:blip r:embed="rId6"/>
          <a:stretch>
            <a:fillRect/>
          </a:stretch>
        </p:blipFill>
        <p:spPr>
          <a:xfrm>
            <a:off x="667512" y="3895344"/>
            <a:ext cx="301752" cy="301752"/>
          </a:xfrm>
          <a:prstGeom prst="rect">
            <a:avLst/>
          </a:prstGeom>
        </p:spPr>
      </p:pic>
      <p:sp>
        <p:nvSpPr>
          <p:cNvPr id="32" name="Text 23"/>
          <p:cNvSpPr txBox="1"/>
          <p:nvPr/>
        </p:nvSpPr>
        <p:spPr>
          <a:xfrm>
            <a:off x="1188720" y="370332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Today's focus: Win your audience (open both hands towards the audience)</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Automate, augment… or me?</a:t>
            </a:r>
            <a:endParaRPr lang="en-US" sz="3000" dirty="0"/>
          </a:p>
        </p:txBody>
      </p:sp>
      <p:sp>
        <p:nvSpPr>
          <p:cNvPr id="4" name="Shape 1"/>
          <p:cNvSpPr/>
          <p:nvPr/>
        </p:nvSpPr>
        <p:spPr>
          <a:xfrm>
            <a:off x="457200" y="1325880"/>
            <a:ext cx="2651760" cy="2148840"/>
          </a:xfrm>
          <a:prstGeom prst="roundRect">
            <a:avLst>
              <a:gd name="adj" fmla="val 5106"/>
            </a:avLst>
          </a:prstGeom>
          <a:solidFill>
            <a:schemeClr val="bg2"/>
          </a:solidFill>
          <a:ln/>
        </p:spPr>
      </p:sp>
      <p:sp>
        <p:nvSpPr>
          <p:cNvPr id="5" name="Shape 2"/>
          <p:cNvSpPr/>
          <p:nvPr/>
        </p:nvSpPr>
        <p:spPr>
          <a:xfrm>
            <a:off x="1463040" y="1435608"/>
            <a:ext cx="640080" cy="640080"/>
          </a:xfrm>
          <a:prstGeom prst="ellipse">
            <a:avLst/>
          </a:prstGeom>
          <a:solidFill>
            <a:schemeClr val="bg1"/>
          </a:solidFill>
          <a:ln/>
        </p:spPr>
      </p:sp>
      <p:pic>
        <p:nvPicPr>
          <p:cNvPr id="6" name="Image 0" descr="/home/claude/kit/icon_robot.png">    </p:cNvPr>
          <p:cNvPicPr>
            <a:picLocks noChangeAspect="1"/>
          </p:cNvPicPr>
          <p:nvPr/>
        </p:nvPicPr>
        <p:blipFill>
          <a:blip r:embed="rId1"/>
          <a:stretch>
            <a:fillRect/>
          </a:stretch>
        </p:blipFill>
        <p:spPr>
          <a:xfrm>
            <a:off x="1591056" y="1563624"/>
            <a:ext cx="384048" cy="384048"/>
          </a:xfrm>
          <a:prstGeom prst="rect">
            <a:avLst/>
          </a:prstGeom>
        </p:spPr>
      </p:pic>
      <p:sp>
        <p:nvSpPr>
          <p:cNvPr id="7" name="Text 3"/>
          <p:cNvSpPr txBox="1"/>
          <p:nvPr/>
        </p:nvSpPr>
        <p:spPr>
          <a:xfrm>
            <a:off x="512064" y="2130552"/>
            <a:ext cx="2542032" cy="502920"/>
          </a:xfrm>
          <a:prstGeom prst="rect">
            <a:avLst/>
          </a:prstGeom>
          <a:noFill/>
          <a:ln/>
        </p:spPr>
        <p:txBody>
          <a:bodyPr wrap="square" lIns="635" tIns="635" rIns="635" bIns="635" rtlCol="0" anchor="ctr"/>
          <a:lstStyle/>
          <a:p>
            <a:pPr algn="ctr" indent="0" marL="0">
              <a:buNone/>
            </a:pPr>
            <a:r>
              <a:rPr lang="en-US" sz="1700" b="1" dirty="0">
                <a:solidFill>
                  <a:schemeClr val="tx2"/>
                </a:solidFill>
                <a:latin typeface="Arial" pitchFamily="34" charset="0"/>
                <a:ea typeface="Arial" pitchFamily="34" charset="-122"/>
                <a:cs typeface="Arial" pitchFamily="34" charset="-120"/>
              </a:rPr>
              <a:t>AI COULD DO IT</a:t>
            </a:r>
            <a:endParaRPr lang="en-US" sz="1700" dirty="0"/>
          </a:p>
        </p:txBody>
      </p:sp>
      <p:sp>
        <p:nvSpPr>
          <p:cNvPr id="8" name="Text 4"/>
          <p:cNvSpPr txBox="1"/>
          <p:nvPr/>
        </p:nvSpPr>
        <p:spPr>
          <a:xfrm>
            <a:off x="530352" y="2651760"/>
            <a:ext cx="2505456" cy="777240"/>
          </a:xfrm>
          <a:prstGeom prst="rect">
            <a:avLst/>
          </a:prstGeom>
          <a:noFill/>
          <a:ln/>
        </p:spPr>
        <p:txBody>
          <a:bodyPr wrap="square" lIns="635" tIns="635" rIns="635" bIns="635" rtlCol="0" anchor="t"/>
          <a:lstStyle/>
          <a:p>
            <a:pPr algn="ctr" indent="0" marL="0">
              <a:buNone/>
            </a:pPr>
            <a:r>
              <a:rPr lang="en-US" sz="1400" dirty="0">
                <a:solidFill>
                  <a:schemeClr val="tx1"/>
                </a:solidFill>
                <a:latin typeface="Calibri" pitchFamily="34" charset="0"/>
                <a:ea typeface="Calibri" pitchFamily="34" charset="-122"/>
                <a:cs typeface="Calibri" pitchFamily="34" charset="-120"/>
              </a:rPr>
              <a:t>Automate: AI does the step (a grown-up runs an approved tool, and we check it)</a:t>
            </a:r>
            <a:endParaRPr lang="en-US" sz="1400" dirty="0"/>
          </a:p>
        </p:txBody>
      </p:sp>
      <p:sp>
        <p:nvSpPr>
          <p:cNvPr id="9" name="Shape 5"/>
          <p:cNvSpPr/>
          <p:nvPr/>
        </p:nvSpPr>
        <p:spPr>
          <a:xfrm>
            <a:off x="3246120" y="1325880"/>
            <a:ext cx="2651760" cy="2148840"/>
          </a:xfrm>
          <a:prstGeom prst="roundRect">
            <a:avLst>
              <a:gd name="adj" fmla="val 5106"/>
            </a:avLst>
          </a:prstGeom>
          <a:solidFill>
            <a:srgbClr val="EEE9F7"/>
          </a:solidFill>
          <a:ln/>
        </p:spPr>
      </p:sp>
      <p:sp>
        <p:nvSpPr>
          <p:cNvPr id="10" name="Shape 6"/>
          <p:cNvSpPr/>
          <p:nvPr/>
        </p:nvSpPr>
        <p:spPr>
          <a:xfrm>
            <a:off x="4251960" y="1435608"/>
            <a:ext cx="640080" cy="640080"/>
          </a:xfrm>
          <a:prstGeom prst="ellipse">
            <a:avLst/>
          </a:prstGeom>
          <a:solidFill>
            <a:schemeClr val="bg1"/>
          </a:solidFill>
          <a:ln/>
        </p:spPr>
      </p:sp>
      <p:pic>
        <p:nvPicPr>
          <p:cNvPr id="11" name="Image 1" descr="/home/claude/kit/icon_hands.png">    </p:cNvPr>
          <p:cNvPicPr>
            <a:picLocks noChangeAspect="1"/>
          </p:cNvPicPr>
          <p:nvPr/>
        </p:nvPicPr>
        <p:blipFill>
          <a:blip r:embed="rId2"/>
          <a:stretch>
            <a:fillRect/>
          </a:stretch>
        </p:blipFill>
        <p:spPr>
          <a:xfrm>
            <a:off x="4379976" y="1563624"/>
            <a:ext cx="384048" cy="384048"/>
          </a:xfrm>
          <a:prstGeom prst="rect">
            <a:avLst/>
          </a:prstGeom>
        </p:spPr>
      </p:pic>
      <p:sp>
        <p:nvSpPr>
          <p:cNvPr id="12" name="Text 7"/>
          <p:cNvSpPr txBox="1"/>
          <p:nvPr/>
        </p:nvSpPr>
        <p:spPr>
          <a:xfrm>
            <a:off x="3300984" y="2130552"/>
            <a:ext cx="2542032" cy="502920"/>
          </a:xfrm>
          <a:prstGeom prst="rect">
            <a:avLst/>
          </a:prstGeom>
          <a:noFill/>
          <a:ln/>
        </p:spPr>
        <p:txBody>
          <a:bodyPr wrap="square" lIns="635" tIns="635" rIns="635" bIns="635" rtlCol="0" anchor="ctr"/>
          <a:lstStyle/>
          <a:p>
            <a:pPr algn="ctr" indent="0" marL="0">
              <a:buNone/>
            </a:pPr>
            <a:r>
              <a:rPr lang="en-US" sz="1700" b="1" dirty="0">
                <a:solidFill>
                  <a:schemeClr val="tx2"/>
                </a:solidFill>
                <a:latin typeface="Arial" pitchFamily="34" charset="0"/>
                <a:ea typeface="Arial" pitchFamily="34" charset="-122"/>
                <a:cs typeface="Arial" pitchFamily="34" charset="-120"/>
              </a:rPr>
              <a:t>AI COULD HELP ME</a:t>
            </a:r>
            <a:endParaRPr lang="en-US" sz="1700" dirty="0"/>
          </a:p>
        </p:txBody>
      </p:sp>
      <p:sp>
        <p:nvSpPr>
          <p:cNvPr id="13" name="Text 8"/>
          <p:cNvSpPr txBox="1"/>
          <p:nvPr/>
        </p:nvSpPr>
        <p:spPr>
          <a:xfrm>
            <a:off x="3319272" y="2651760"/>
            <a:ext cx="2505456" cy="777240"/>
          </a:xfrm>
          <a:prstGeom prst="rect">
            <a:avLst/>
          </a:prstGeom>
          <a:noFill/>
          <a:ln/>
        </p:spPr>
        <p:txBody>
          <a:bodyPr wrap="square" lIns="635" tIns="635" rIns="635" bIns="635" rtlCol="0" anchor="t"/>
          <a:lstStyle/>
          <a:p>
            <a:pPr algn="ctr" indent="0" marL="0">
              <a:buNone/>
            </a:pPr>
            <a:r>
              <a:rPr lang="en-US" sz="1400" dirty="0">
                <a:solidFill>
                  <a:schemeClr val="tx1"/>
                </a:solidFill>
                <a:latin typeface="Calibri" pitchFamily="34" charset="0"/>
                <a:ea typeface="Calibri" pitchFamily="34" charset="-122"/>
                <a:cs typeface="Calibri" pitchFamily="34" charset="-120"/>
              </a:rPr>
              <a:t>Augment: AI helps, but I do the thinking and decide</a:t>
            </a:r>
            <a:endParaRPr lang="en-US" sz="1400" dirty="0"/>
          </a:p>
        </p:txBody>
      </p:sp>
      <p:sp>
        <p:nvSpPr>
          <p:cNvPr id="14" name="Shape 9"/>
          <p:cNvSpPr/>
          <p:nvPr/>
        </p:nvSpPr>
        <p:spPr>
          <a:xfrm>
            <a:off x="6035040" y="1325880"/>
            <a:ext cx="2651760" cy="2148840"/>
          </a:xfrm>
          <a:prstGeom prst="roundRect">
            <a:avLst>
              <a:gd name="adj" fmla="val 5106"/>
            </a:avLst>
          </a:prstGeom>
          <a:solidFill>
            <a:srgbClr val="FCE4F2"/>
          </a:solidFill>
          <a:ln/>
        </p:spPr>
      </p:sp>
      <p:sp>
        <p:nvSpPr>
          <p:cNvPr id="15" name="Shape 10"/>
          <p:cNvSpPr/>
          <p:nvPr/>
        </p:nvSpPr>
        <p:spPr>
          <a:xfrm>
            <a:off x="7040880" y="1435608"/>
            <a:ext cx="640080" cy="640080"/>
          </a:xfrm>
          <a:prstGeom prst="ellipse">
            <a:avLst/>
          </a:prstGeom>
          <a:solidFill>
            <a:schemeClr val="bg1"/>
          </a:solidFill>
          <a:ln/>
        </p:spPr>
      </p:sp>
      <p:pic>
        <p:nvPicPr>
          <p:cNvPr id="16" name="Image 2" descr="/home/claude/kit/icon_childr.png">    </p:cNvPr>
          <p:cNvPicPr>
            <a:picLocks noChangeAspect="1"/>
          </p:cNvPicPr>
          <p:nvPr/>
        </p:nvPicPr>
        <p:blipFill>
          <a:blip r:embed="rId3"/>
          <a:stretch>
            <a:fillRect/>
          </a:stretch>
        </p:blipFill>
        <p:spPr>
          <a:xfrm>
            <a:off x="7168896" y="1563624"/>
            <a:ext cx="384048" cy="384048"/>
          </a:xfrm>
          <a:prstGeom prst="rect">
            <a:avLst/>
          </a:prstGeom>
        </p:spPr>
      </p:pic>
      <p:sp>
        <p:nvSpPr>
          <p:cNvPr id="17" name="Text 11"/>
          <p:cNvSpPr txBox="1"/>
          <p:nvPr/>
        </p:nvSpPr>
        <p:spPr>
          <a:xfrm>
            <a:off x="6089904" y="2130552"/>
            <a:ext cx="2542032" cy="502920"/>
          </a:xfrm>
          <a:prstGeom prst="rect">
            <a:avLst/>
          </a:prstGeom>
          <a:noFill/>
          <a:ln/>
        </p:spPr>
        <p:txBody>
          <a:bodyPr wrap="square" lIns="635" tIns="635" rIns="635" bIns="635" rtlCol="0" anchor="ctr"/>
          <a:lstStyle/>
          <a:p>
            <a:pPr algn="ctr" indent="0" marL="0">
              <a:buNone/>
            </a:pPr>
            <a:r>
              <a:rPr lang="en-US" sz="1700" b="1" dirty="0">
                <a:solidFill>
                  <a:schemeClr val="tx2"/>
                </a:solidFill>
                <a:latin typeface="Arial" pitchFamily="34" charset="0"/>
                <a:ea typeface="Arial" pitchFamily="34" charset="-122"/>
                <a:cs typeface="Arial" pitchFamily="34" charset="-120"/>
              </a:rPr>
              <a:t>MUST BE ME</a:t>
            </a:r>
            <a:endParaRPr lang="en-US" sz="1700" dirty="0"/>
          </a:p>
        </p:txBody>
      </p:sp>
      <p:sp>
        <p:nvSpPr>
          <p:cNvPr id="18" name="Text 12"/>
          <p:cNvSpPr txBox="1"/>
          <p:nvPr/>
        </p:nvSpPr>
        <p:spPr>
          <a:xfrm>
            <a:off x="6108192" y="2651760"/>
            <a:ext cx="2505456" cy="777240"/>
          </a:xfrm>
          <a:prstGeom prst="rect">
            <a:avLst/>
          </a:prstGeom>
          <a:noFill/>
          <a:ln/>
        </p:spPr>
        <p:txBody>
          <a:bodyPr wrap="square" lIns="635" tIns="635" rIns="635" bIns="635" rtlCol="0" anchor="t"/>
          <a:lstStyle/>
          <a:p>
            <a:pPr algn="ctr" indent="0" marL="0">
              <a:buNone/>
            </a:pPr>
            <a:r>
              <a:rPr lang="en-US" sz="1400" dirty="0">
                <a:solidFill>
                  <a:schemeClr val="tx1"/>
                </a:solidFill>
                <a:latin typeface="Calibri" pitchFamily="34" charset="0"/>
                <a:ea typeface="Calibri" pitchFamily="34" charset="-122"/>
                <a:cs typeface="Calibri" pitchFamily="34" charset="-120"/>
              </a:rPr>
              <a:t>Needs my own experience, feelings, judgement or voice</a:t>
            </a:r>
            <a:endParaRPr lang="en-US" sz="1400" dirty="0"/>
          </a:p>
        </p:txBody>
      </p:sp>
      <p:sp>
        <p:nvSpPr>
          <p:cNvPr id="19" name="Shape 13"/>
          <p:cNvSpPr/>
          <p:nvPr/>
        </p:nvSpPr>
        <p:spPr>
          <a:xfrm>
            <a:off x="457200" y="3657600"/>
            <a:ext cx="8229600" cy="685800"/>
          </a:xfrm>
          <a:prstGeom prst="roundRect">
            <a:avLst>
              <a:gd name="adj" fmla="val 16000"/>
            </a:avLst>
          </a:prstGeom>
          <a:solidFill>
            <a:schemeClr val="tx2"/>
          </a:solidFill>
          <a:ln/>
        </p:spPr>
      </p:sp>
      <p:sp>
        <p:nvSpPr>
          <p:cNvPr id="20" name="Shape 14"/>
          <p:cNvSpPr/>
          <p:nvPr/>
        </p:nvSpPr>
        <p:spPr>
          <a:xfrm>
            <a:off x="566928" y="3749040"/>
            <a:ext cx="502920" cy="502920"/>
          </a:xfrm>
          <a:prstGeom prst="ellipse">
            <a:avLst/>
          </a:prstGeom>
          <a:solidFill>
            <a:schemeClr val="bg1"/>
          </a:solidFill>
          <a:ln/>
        </p:spPr>
      </p:sp>
      <p:pic>
        <p:nvPicPr>
          <p:cNvPr id="21" name="Image 3" descr="/home/claude/kit/icon_lightbulb.png">    </p:cNvPr>
          <p:cNvPicPr>
            <a:picLocks noChangeAspect="1"/>
          </p:cNvPicPr>
          <p:nvPr/>
        </p:nvPicPr>
        <p:blipFill>
          <a:blip r:embed="rId4"/>
          <a:stretch>
            <a:fillRect/>
          </a:stretch>
        </p:blipFill>
        <p:spPr>
          <a:xfrm>
            <a:off x="667512" y="3849624"/>
            <a:ext cx="301752" cy="301752"/>
          </a:xfrm>
          <a:prstGeom prst="rect">
            <a:avLst/>
          </a:prstGeom>
        </p:spPr>
      </p:pic>
      <p:sp>
        <p:nvSpPr>
          <p:cNvPr id="22" name="Text 15"/>
          <p:cNvSpPr txBox="1"/>
          <p:nvPr/>
        </p:nvSpPr>
        <p:spPr>
          <a:xfrm>
            <a:off x="1188720" y="365760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Automate = AI does it. Augment = AI helps me do it better.</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Watch me decompose</a:t>
            </a:r>
            <a:endParaRPr lang="en-US" sz="3000" dirty="0"/>
          </a:p>
        </p:txBody>
      </p:sp>
      <p:sp>
        <p:nvSpPr>
          <p:cNvPr id="4" name="Shape 1"/>
          <p:cNvSpPr/>
          <p:nvPr/>
        </p:nvSpPr>
        <p:spPr>
          <a:xfrm>
            <a:off x="457200" y="1325880"/>
            <a:ext cx="1426464" cy="1828800"/>
          </a:xfrm>
          <a:prstGeom prst="roundRect">
            <a:avLst>
              <a:gd name="adj" fmla="val 7692"/>
            </a:avLst>
          </a:prstGeom>
          <a:solidFill>
            <a:schemeClr val="bg2"/>
          </a:solidFill>
          <a:ln/>
        </p:spPr>
      </p:sp>
      <p:sp>
        <p:nvSpPr>
          <p:cNvPr id="5" name="Shape 2"/>
          <p:cNvSpPr/>
          <p:nvPr/>
        </p:nvSpPr>
        <p:spPr>
          <a:xfrm>
            <a:off x="758952" y="1490472"/>
            <a:ext cx="822960" cy="822960"/>
          </a:xfrm>
          <a:prstGeom prst="ellipse">
            <a:avLst/>
          </a:prstGeom>
          <a:solidFill>
            <a:schemeClr val="bg1"/>
          </a:solidFill>
          <a:ln/>
        </p:spPr>
      </p:sp>
      <p:pic>
        <p:nvPicPr>
          <p:cNvPr id="6" name="Image 0" descr="/home/claude/kit/icon_calendar.png">    </p:cNvPr>
          <p:cNvPicPr>
            <a:picLocks noChangeAspect="1"/>
          </p:cNvPicPr>
          <p:nvPr/>
        </p:nvPicPr>
        <p:blipFill>
          <a:blip r:embed="rId1"/>
          <a:stretch>
            <a:fillRect/>
          </a:stretch>
        </p:blipFill>
        <p:spPr>
          <a:xfrm>
            <a:off x="940003" y="1671523"/>
            <a:ext cx="460858" cy="460858"/>
          </a:xfrm>
          <a:prstGeom prst="rect">
            <a:avLst/>
          </a:prstGeom>
        </p:spPr>
      </p:pic>
      <p:sp>
        <p:nvSpPr>
          <p:cNvPr id="7" name="Text 3"/>
          <p:cNvSpPr txBox="1"/>
          <p:nvPr/>
        </p:nvSpPr>
        <p:spPr>
          <a:xfrm>
            <a:off x="548640" y="2377440"/>
            <a:ext cx="1243584"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1</a:t>
            </a:r>
            <a:endParaRPr lang="en-US" sz="1300" dirty="0"/>
          </a:p>
        </p:txBody>
      </p:sp>
      <p:sp>
        <p:nvSpPr>
          <p:cNvPr id="8" name="Text 4"/>
          <p:cNvSpPr txBox="1"/>
          <p:nvPr/>
        </p:nvSpPr>
        <p:spPr>
          <a:xfrm>
            <a:off x="566928" y="2697480"/>
            <a:ext cx="1207008" cy="41148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Choose a date</a:t>
            </a:r>
            <a:endParaRPr lang="en-US" sz="1400" dirty="0"/>
          </a:p>
        </p:txBody>
      </p:sp>
      <p:pic>
        <p:nvPicPr>
          <p:cNvPr id="9" name="Image 1" descr="/home/claude/kit/icon_arrow_a.png">    </p:cNvPr>
          <p:cNvPicPr>
            <a:picLocks noChangeAspect="1"/>
          </p:cNvPicPr>
          <p:nvPr/>
        </p:nvPicPr>
        <p:blipFill>
          <a:blip r:embed="rId2"/>
          <a:stretch>
            <a:fillRect/>
          </a:stretch>
        </p:blipFill>
        <p:spPr>
          <a:xfrm>
            <a:off x="1911096" y="2194560"/>
            <a:ext cx="219456" cy="219456"/>
          </a:xfrm>
          <a:prstGeom prst="rect">
            <a:avLst/>
          </a:prstGeom>
        </p:spPr>
      </p:pic>
      <p:sp>
        <p:nvSpPr>
          <p:cNvPr id="10" name="Shape 5"/>
          <p:cNvSpPr/>
          <p:nvPr/>
        </p:nvSpPr>
        <p:spPr>
          <a:xfrm>
            <a:off x="2157984" y="1325880"/>
            <a:ext cx="1426464" cy="1828800"/>
          </a:xfrm>
          <a:prstGeom prst="roundRect">
            <a:avLst>
              <a:gd name="adj" fmla="val 7692"/>
            </a:avLst>
          </a:prstGeom>
          <a:solidFill>
            <a:srgbClr val="FCE4F2"/>
          </a:solidFill>
          <a:ln/>
        </p:spPr>
      </p:sp>
      <p:sp>
        <p:nvSpPr>
          <p:cNvPr id="11" name="Shape 6"/>
          <p:cNvSpPr/>
          <p:nvPr/>
        </p:nvSpPr>
        <p:spPr>
          <a:xfrm>
            <a:off x="2459736" y="1490472"/>
            <a:ext cx="822960" cy="822960"/>
          </a:xfrm>
          <a:prstGeom prst="ellipse">
            <a:avLst/>
          </a:prstGeom>
          <a:solidFill>
            <a:schemeClr val="bg1"/>
          </a:solidFill>
          <a:ln/>
        </p:spPr>
      </p:sp>
      <p:pic>
        <p:nvPicPr>
          <p:cNvPr id="12" name="Image 2" descr="/home/claude/kit/icon_letter.png">    </p:cNvPr>
          <p:cNvPicPr>
            <a:picLocks noChangeAspect="1"/>
          </p:cNvPicPr>
          <p:nvPr/>
        </p:nvPicPr>
        <p:blipFill>
          <a:blip r:embed="rId3"/>
          <a:stretch>
            <a:fillRect/>
          </a:stretch>
        </p:blipFill>
        <p:spPr>
          <a:xfrm>
            <a:off x="2640787" y="1671523"/>
            <a:ext cx="460858" cy="460858"/>
          </a:xfrm>
          <a:prstGeom prst="rect">
            <a:avLst/>
          </a:prstGeom>
        </p:spPr>
      </p:pic>
      <p:sp>
        <p:nvSpPr>
          <p:cNvPr id="13" name="Text 7"/>
          <p:cNvSpPr txBox="1"/>
          <p:nvPr/>
        </p:nvSpPr>
        <p:spPr>
          <a:xfrm>
            <a:off x="2249424" y="2377440"/>
            <a:ext cx="1243584"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2</a:t>
            </a:r>
            <a:endParaRPr lang="en-US" sz="1300" dirty="0"/>
          </a:p>
        </p:txBody>
      </p:sp>
      <p:sp>
        <p:nvSpPr>
          <p:cNvPr id="14" name="Text 8"/>
          <p:cNvSpPr txBox="1"/>
          <p:nvPr/>
        </p:nvSpPr>
        <p:spPr>
          <a:xfrm>
            <a:off x="2267712" y="2697480"/>
            <a:ext cx="1207008" cy="41148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Write invitations</a:t>
            </a:r>
            <a:endParaRPr lang="en-US" sz="1400" dirty="0"/>
          </a:p>
        </p:txBody>
      </p:sp>
      <p:pic>
        <p:nvPicPr>
          <p:cNvPr id="15" name="Image 3" descr="/home/claude/kit/icon_arrow_a.png">    </p:cNvPr>
          <p:cNvPicPr>
            <a:picLocks noChangeAspect="1"/>
          </p:cNvPicPr>
          <p:nvPr/>
        </p:nvPicPr>
        <p:blipFill>
          <a:blip r:embed="rId4"/>
          <a:stretch>
            <a:fillRect/>
          </a:stretch>
        </p:blipFill>
        <p:spPr>
          <a:xfrm>
            <a:off x="3611880" y="2194560"/>
            <a:ext cx="219456" cy="219456"/>
          </a:xfrm>
          <a:prstGeom prst="rect">
            <a:avLst/>
          </a:prstGeom>
        </p:spPr>
      </p:pic>
      <p:sp>
        <p:nvSpPr>
          <p:cNvPr id="16" name="Shape 9"/>
          <p:cNvSpPr/>
          <p:nvPr/>
        </p:nvSpPr>
        <p:spPr>
          <a:xfrm>
            <a:off x="3858768" y="1325880"/>
            <a:ext cx="1426464" cy="1828800"/>
          </a:xfrm>
          <a:prstGeom prst="roundRect">
            <a:avLst>
              <a:gd name="adj" fmla="val 7692"/>
            </a:avLst>
          </a:prstGeom>
          <a:solidFill>
            <a:srgbClr val="EEE9F7"/>
          </a:solidFill>
          <a:ln/>
        </p:spPr>
      </p:sp>
      <p:sp>
        <p:nvSpPr>
          <p:cNvPr id="17" name="Shape 10"/>
          <p:cNvSpPr/>
          <p:nvPr/>
        </p:nvSpPr>
        <p:spPr>
          <a:xfrm>
            <a:off x="4160520" y="1490472"/>
            <a:ext cx="822960" cy="822960"/>
          </a:xfrm>
          <a:prstGeom prst="ellipse">
            <a:avLst/>
          </a:prstGeom>
          <a:solidFill>
            <a:schemeClr val="bg1"/>
          </a:solidFill>
          <a:ln/>
        </p:spPr>
      </p:sp>
      <p:pic>
        <p:nvPicPr>
          <p:cNvPr id="18" name="Image 4" descr="/home/claude/kit/icon_music.png">    </p:cNvPr>
          <p:cNvPicPr>
            <a:picLocks noChangeAspect="1"/>
          </p:cNvPicPr>
          <p:nvPr/>
        </p:nvPicPr>
        <p:blipFill>
          <a:blip r:embed="rId5"/>
          <a:stretch>
            <a:fillRect/>
          </a:stretch>
        </p:blipFill>
        <p:spPr>
          <a:xfrm>
            <a:off x="4341571" y="1671523"/>
            <a:ext cx="460858" cy="460858"/>
          </a:xfrm>
          <a:prstGeom prst="rect">
            <a:avLst/>
          </a:prstGeom>
        </p:spPr>
      </p:pic>
      <p:sp>
        <p:nvSpPr>
          <p:cNvPr id="19" name="Text 11"/>
          <p:cNvSpPr txBox="1"/>
          <p:nvPr/>
        </p:nvSpPr>
        <p:spPr>
          <a:xfrm>
            <a:off x="3950208" y="2377440"/>
            <a:ext cx="1243584"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3</a:t>
            </a:r>
            <a:endParaRPr lang="en-US" sz="1300" dirty="0"/>
          </a:p>
        </p:txBody>
      </p:sp>
      <p:sp>
        <p:nvSpPr>
          <p:cNvPr id="20" name="Text 12"/>
          <p:cNvSpPr txBox="1"/>
          <p:nvPr/>
        </p:nvSpPr>
        <p:spPr>
          <a:xfrm>
            <a:off x="3968496" y="2697480"/>
            <a:ext cx="1207008" cy="41148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Choose the music</a:t>
            </a:r>
            <a:endParaRPr lang="en-US" sz="1400" dirty="0"/>
          </a:p>
        </p:txBody>
      </p:sp>
      <p:pic>
        <p:nvPicPr>
          <p:cNvPr id="21" name="Image 5" descr="/home/claude/kit/icon_arrow_a.png">    </p:cNvPr>
          <p:cNvPicPr>
            <a:picLocks noChangeAspect="1"/>
          </p:cNvPicPr>
          <p:nvPr/>
        </p:nvPicPr>
        <p:blipFill>
          <a:blip r:embed="rId6"/>
          <a:stretch>
            <a:fillRect/>
          </a:stretch>
        </p:blipFill>
        <p:spPr>
          <a:xfrm>
            <a:off x="5312664" y="2194560"/>
            <a:ext cx="219456" cy="219456"/>
          </a:xfrm>
          <a:prstGeom prst="rect">
            <a:avLst/>
          </a:prstGeom>
        </p:spPr>
      </p:pic>
      <p:sp>
        <p:nvSpPr>
          <p:cNvPr id="22" name="Shape 13"/>
          <p:cNvSpPr/>
          <p:nvPr/>
        </p:nvSpPr>
        <p:spPr>
          <a:xfrm>
            <a:off x="5559552" y="1325880"/>
            <a:ext cx="1426464" cy="1828800"/>
          </a:xfrm>
          <a:prstGeom prst="roundRect">
            <a:avLst>
              <a:gd name="adj" fmla="val 7692"/>
            </a:avLst>
          </a:prstGeom>
          <a:solidFill>
            <a:schemeClr val="bg2"/>
          </a:solidFill>
          <a:ln/>
        </p:spPr>
      </p:sp>
      <p:sp>
        <p:nvSpPr>
          <p:cNvPr id="23" name="Shape 14"/>
          <p:cNvSpPr/>
          <p:nvPr/>
        </p:nvSpPr>
        <p:spPr>
          <a:xfrm>
            <a:off x="5861304" y="1490472"/>
            <a:ext cx="822960" cy="822960"/>
          </a:xfrm>
          <a:prstGeom prst="ellipse">
            <a:avLst/>
          </a:prstGeom>
          <a:solidFill>
            <a:schemeClr val="bg1"/>
          </a:solidFill>
          <a:ln/>
        </p:spPr>
      </p:sp>
      <p:pic>
        <p:nvPicPr>
          <p:cNvPr id="24" name="Image 6" descr="/home/claude/kit/icon_eat.png">    </p:cNvPr>
          <p:cNvPicPr>
            <a:picLocks noChangeAspect="1"/>
          </p:cNvPicPr>
          <p:nvPr/>
        </p:nvPicPr>
        <p:blipFill>
          <a:blip r:embed="rId7"/>
          <a:stretch>
            <a:fillRect/>
          </a:stretch>
        </p:blipFill>
        <p:spPr>
          <a:xfrm>
            <a:off x="6042355" y="1671523"/>
            <a:ext cx="460858" cy="460858"/>
          </a:xfrm>
          <a:prstGeom prst="rect">
            <a:avLst/>
          </a:prstGeom>
        </p:spPr>
      </p:pic>
      <p:sp>
        <p:nvSpPr>
          <p:cNvPr id="25" name="Text 15"/>
          <p:cNvSpPr txBox="1"/>
          <p:nvPr/>
        </p:nvSpPr>
        <p:spPr>
          <a:xfrm>
            <a:off x="5650992" y="2377440"/>
            <a:ext cx="1243584"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4</a:t>
            </a:r>
            <a:endParaRPr lang="en-US" sz="1300" dirty="0"/>
          </a:p>
        </p:txBody>
      </p:sp>
      <p:sp>
        <p:nvSpPr>
          <p:cNvPr id="26" name="Text 16"/>
          <p:cNvSpPr txBox="1"/>
          <p:nvPr/>
        </p:nvSpPr>
        <p:spPr>
          <a:xfrm>
            <a:off x="5669280" y="2697480"/>
            <a:ext cx="1207008" cy="41148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Plan the food</a:t>
            </a:r>
            <a:endParaRPr lang="en-US" sz="1400" dirty="0"/>
          </a:p>
        </p:txBody>
      </p:sp>
      <p:pic>
        <p:nvPicPr>
          <p:cNvPr id="27" name="Image 7" descr="/home/claude/kit/icon_arrow_a.png">    </p:cNvPr>
          <p:cNvPicPr>
            <a:picLocks noChangeAspect="1"/>
          </p:cNvPicPr>
          <p:nvPr/>
        </p:nvPicPr>
        <p:blipFill>
          <a:blip r:embed="rId8"/>
          <a:stretch>
            <a:fillRect/>
          </a:stretch>
        </p:blipFill>
        <p:spPr>
          <a:xfrm>
            <a:off x="7013448" y="2194560"/>
            <a:ext cx="219456" cy="219456"/>
          </a:xfrm>
          <a:prstGeom prst="rect">
            <a:avLst/>
          </a:prstGeom>
        </p:spPr>
      </p:pic>
      <p:sp>
        <p:nvSpPr>
          <p:cNvPr id="28" name="Shape 17"/>
          <p:cNvSpPr/>
          <p:nvPr/>
        </p:nvSpPr>
        <p:spPr>
          <a:xfrm>
            <a:off x="7260336" y="1325880"/>
            <a:ext cx="1426464" cy="1828800"/>
          </a:xfrm>
          <a:prstGeom prst="roundRect">
            <a:avLst>
              <a:gd name="adj" fmla="val 7692"/>
            </a:avLst>
          </a:prstGeom>
          <a:solidFill>
            <a:srgbClr val="FCE4F2"/>
          </a:solidFill>
          <a:ln/>
        </p:spPr>
      </p:sp>
      <p:sp>
        <p:nvSpPr>
          <p:cNvPr id="29" name="Shape 18"/>
          <p:cNvSpPr/>
          <p:nvPr/>
        </p:nvSpPr>
        <p:spPr>
          <a:xfrm>
            <a:off x="7562088" y="1490472"/>
            <a:ext cx="822960" cy="822960"/>
          </a:xfrm>
          <a:prstGeom prst="ellipse">
            <a:avLst/>
          </a:prstGeom>
          <a:solidFill>
            <a:schemeClr val="bg1"/>
          </a:solidFill>
          <a:ln/>
        </p:spPr>
      </p:sp>
      <p:pic>
        <p:nvPicPr>
          <p:cNvPr id="30" name="Image 8" descr="/home/claude/kit/icon_palette.png">    </p:cNvPr>
          <p:cNvPicPr>
            <a:picLocks noChangeAspect="1"/>
          </p:cNvPicPr>
          <p:nvPr/>
        </p:nvPicPr>
        <p:blipFill>
          <a:blip r:embed="rId9"/>
          <a:stretch>
            <a:fillRect/>
          </a:stretch>
        </p:blipFill>
        <p:spPr>
          <a:xfrm>
            <a:off x="7743139" y="1671523"/>
            <a:ext cx="460858" cy="460858"/>
          </a:xfrm>
          <a:prstGeom prst="rect">
            <a:avLst/>
          </a:prstGeom>
        </p:spPr>
      </p:pic>
      <p:sp>
        <p:nvSpPr>
          <p:cNvPr id="31" name="Text 19"/>
          <p:cNvSpPr txBox="1"/>
          <p:nvPr/>
        </p:nvSpPr>
        <p:spPr>
          <a:xfrm>
            <a:off x="7351776" y="2377440"/>
            <a:ext cx="1243584"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5</a:t>
            </a:r>
            <a:endParaRPr lang="en-US" sz="1300" dirty="0"/>
          </a:p>
        </p:txBody>
      </p:sp>
      <p:sp>
        <p:nvSpPr>
          <p:cNvPr id="32" name="Text 20"/>
          <p:cNvSpPr txBox="1"/>
          <p:nvPr/>
        </p:nvSpPr>
        <p:spPr>
          <a:xfrm>
            <a:off x="7370064" y="2697480"/>
            <a:ext cx="1207008" cy="41148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Make decorations</a:t>
            </a:r>
            <a:endParaRPr lang="en-US" sz="1400" dirty="0"/>
          </a:p>
        </p:txBody>
      </p:sp>
      <p:sp>
        <p:nvSpPr>
          <p:cNvPr id="33" name="Shape 21"/>
          <p:cNvSpPr/>
          <p:nvPr/>
        </p:nvSpPr>
        <p:spPr>
          <a:xfrm>
            <a:off x="457200" y="3337560"/>
            <a:ext cx="8229600" cy="685800"/>
          </a:xfrm>
          <a:prstGeom prst="roundRect">
            <a:avLst>
              <a:gd name="adj" fmla="val 16000"/>
            </a:avLst>
          </a:prstGeom>
          <a:solidFill>
            <a:srgbClr val="EEE9F7"/>
          </a:solidFill>
          <a:ln/>
        </p:spPr>
      </p:sp>
      <p:sp>
        <p:nvSpPr>
          <p:cNvPr id="34" name="Shape 22"/>
          <p:cNvSpPr/>
          <p:nvPr/>
        </p:nvSpPr>
        <p:spPr>
          <a:xfrm>
            <a:off x="566928" y="3429000"/>
            <a:ext cx="502920" cy="502920"/>
          </a:xfrm>
          <a:prstGeom prst="ellipse">
            <a:avLst/>
          </a:prstGeom>
          <a:solidFill>
            <a:schemeClr val="bg1"/>
          </a:solidFill>
          <a:ln/>
        </p:spPr>
      </p:sp>
      <p:pic>
        <p:nvPicPr>
          <p:cNvPr id="35" name="Image 9" descr="/home/claude/kit/icon_hands.png">    </p:cNvPr>
          <p:cNvPicPr>
            <a:picLocks noChangeAspect="1"/>
          </p:cNvPicPr>
          <p:nvPr/>
        </p:nvPicPr>
        <p:blipFill>
          <a:blip r:embed="rId10"/>
          <a:stretch>
            <a:fillRect/>
          </a:stretch>
        </p:blipFill>
        <p:spPr>
          <a:xfrm>
            <a:off x="667512" y="3529584"/>
            <a:ext cx="301752" cy="301752"/>
          </a:xfrm>
          <a:prstGeom prst="rect">
            <a:avLst/>
          </a:prstGeom>
        </p:spPr>
      </p:pic>
      <p:sp>
        <p:nvSpPr>
          <p:cNvPr id="36" name="Text 23"/>
          <p:cNvSpPr txBox="1"/>
          <p:nvPr/>
        </p:nvSpPr>
        <p:spPr>
          <a:xfrm>
            <a:off x="1188720" y="3337560"/>
            <a:ext cx="7360920" cy="685800"/>
          </a:xfrm>
          <a:prstGeom prst="rect">
            <a:avLst/>
          </a:prstGeom>
          <a:noFill/>
          <a:ln/>
        </p:spPr>
        <p:txBody>
          <a:bodyPr wrap="square" lIns="635" tIns="635" rIns="635" bIns="635" rtlCol="0" anchor="ctr"/>
          <a:lstStyle/>
          <a:p>
            <a:pPr indent="0" marL="0">
              <a:buNone/>
            </a:pPr>
            <a:r>
              <a:rPr lang="en-US" sz="1600" dirty="0">
                <a:solidFill>
                  <a:schemeClr val="tx1"/>
                </a:solidFill>
                <a:latin typeface="Calibri" pitchFamily="34" charset="0"/>
                <a:ea typeface="Calibri" pitchFamily="34" charset="-122"/>
                <a:cs typeface="Calibri" pitchFamily="34" charset="-120"/>
              </a:rPr>
              <a:t>Choosing the music: AI could help me with ideas, but we decide.</a:t>
            </a:r>
            <a:endParaRPr lang="en-US" sz="1600" dirty="0"/>
          </a:p>
        </p:txBody>
      </p:sp>
      <p:sp>
        <p:nvSpPr>
          <p:cNvPr id="37" name="Shape 24"/>
          <p:cNvSpPr/>
          <p:nvPr/>
        </p:nvSpPr>
        <p:spPr>
          <a:xfrm>
            <a:off x="457200" y="3977640"/>
            <a:ext cx="8229600" cy="685800"/>
          </a:xfrm>
          <a:prstGeom prst="roundRect">
            <a:avLst>
              <a:gd name="adj" fmla="val 16000"/>
            </a:avLst>
          </a:prstGeom>
          <a:solidFill>
            <a:srgbClr val="FCE4F2"/>
          </a:solidFill>
          <a:ln/>
        </p:spPr>
      </p:sp>
      <p:sp>
        <p:nvSpPr>
          <p:cNvPr id="38" name="Shape 25"/>
          <p:cNvSpPr/>
          <p:nvPr/>
        </p:nvSpPr>
        <p:spPr>
          <a:xfrm>
            <a:off x="566928" y="4069080"/>
            <a:ext cx="502920" cy="502920"/>
          </a:xfrm>
          <a:prstGeom prst="ellipse">
            <a:avLst/>
          </a:prstGeom>
          <a:solidFill>
            <a:schemeClr val="bg1"/>
          </a:solidFill>
          <a:ln/>
        </p:spPr>
      </p:sp>
      <p:pic>
        <p:nvPicPr>
          <p:cNvPr id="39" name="Image 10" descr="/home/claude/kit/icon_childr.png">    </p:cNvPr>
          <p:cNvPicPr>
            <a:picLocks noChangeAspect="1"/>
          </p:cNvPicPr>
          <p:nvPr/>
        </p:nvPicPr>
        <p:blipFill>
          <a:blip r:embed="rId11"/>
          <a:stretch>
            <a:fillRect/>
          </a:stretch>
        </p:blipFill>
        <p:spPr>
          <a:xfrm>
            <a:off x="667512" y="4169664"/>
            <a:ext cx="301752" cy="301752"/>
          </a:xfrm>
          <a:prstGeom prst="rect">
            <a:avLst/>
          </a:prstGeom>
        </p:spPr>
      </p:pic>
      <p:sp>
        <p:nvSpPr>
          <p:cNvPr id="40" name="Text 26"/>
          <p:cNvSpPr txBox="1"/>
          <p:nvPr/>
        </p:nvSpPr>
        <p:spPr>
          <a:xfrm>
            <a:off x="1188720" y="3977640"/>
            <a:ext cx="7360920" cy="685800"/>
          </a:xfrm>
          <a:prstGeom prst="rect">
            <a:avLst/>
          </a:prstGeom>
          <a:noFill/>
          <a:ln/>
        </p:spPr>
        <p:txBody>
          <a:bodyPr wrap="square" lIns="635" tIns="635" rIns="635" bIns="635" rtlCol="0" anchor="ctr"/>
          <a:lstStyle/>
          <a:p>
            <a:pPr indent="0" marL="0">
              <a:buNone/>
            </a:pPr>
            <a:r>
              <a:rPr lang="en-US" sz="1600" dirty="0">
                <a:solidFill>
                  <a:schemeClr val="tx1"/>
                </a:solidFill>
                <a:latin typeface="Calibri" pitchFamily="34" charset="0"/>
                <a:ea typeface="Calibri" pitchFamily="34" charset="-122"/>
                <a:cs typeface="Calibri" pitchFamily="34" charset="-120"/>
              </a:rPr>
              <a:t>Writing invitations to our friends: must be me, because it's personal.</a:t>
            </a:r>
            <a:endParaRPr lang="en-US" sz="1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The survival guide: 12 steps</a:t>
            </a:r>
            <a:endParaRPr lang="en-US" sz="3000" dirty="0"/>
          </a:p>
        </p:txBody>
      </p:sp>
      <p:sp>
        <p:nvSpPr>
          <p:cNvPr id="4" name="Shape 1"/>
          <p:cNvSpPr/>
          <p:nvPr/>
        </p:nvSpPr>
        <p:spPr>
          <a:xfrm>
            <a:off x="457200" y="1371600"/>
            <a:ext cx="2682240" cy="640080"/>
          </a:xfrm>
          <a:prstGeom prst="roundRect">
            <a:avLst>
              <a:gd name="adj" fmla="val 17143"/>
            </a:avLst>
          </a:prstGeom>
          <a:solidFill>
            <a:schemeClr val="bg2"/>
          </a:solidFill>
          <a:ln/>
        </p:spPr>
      </p:sp>
      <p:sp>
        <p:nvSpPr>
          <p:cNvPr id="5" name="Shape 2"/>
          <p:cNvSpPr/>
          <p:nvPr/>
        </p:nvSpPr>
        <p:spPr>
          <a:xfrm>
            <a:off x="594360" y="1508760"/>
            <a:ext cx="411480" cy="411480"/>
          </a:xfrm>
          <a:prstGeom prst="ellipse">
            <a:avLst/>
          </a:prstGeom>
          <a:solidFill>
            <a:schemeClr val="bg1"/>
          </a:solidFill>
          <a:ln/>
        </p:spPr>
      </p:sp>
      <p:pic>
        <p:nvPicPr>
          <p:cNvPr id="6" name="Image 0" descr="/home/claude/kit/icon_users.png">    </p:cNvPr>
          <p:cNvPicPr>
            <a:picLocks noChangeAspect="1"/>
          </p:cNvPicPr>
          <p:nvPr/>
        </p:nvPicPr>
        <p:blipFill>
          <a:blip r:embed="rId1"/>
          <a:stretch>
            <a:fillRect/>
          </a:stretch>
        </p:blipFill>
        <p:spPr>
          <a:xfrm>
            <a:off x="676656" y="1591056"/>
            <a:ext cx="246888" cy="246888"/>
          </a:xfrm>
          <a:prstGeom prst="rect">
            <a:avLst/>
          </a:prstGeom>
        </p:spPr>
      </p:pic>
      <p:sp>
        <p:nvSpPr>
          <p:cNvPr id="7" name="Text 3"/>
          <p:cNvSpPr txBox="1"/>
          <p:nvPr/>
        </p:nvSpPr>
        <p:spPr>
          <a:xfrm>
            <a:off x="1143000" y="1481328"/>
            <a:ext cx="1886712" cy="457200"/>
          </a:xfrm>
          <a:prstGeom prst="rect">
            <a:avLst/>
          </a:prstGeom>
          <a:noFill/>
          <a:ln/>
        </p:spPr>
        <p:txBody>
          <a:bodyPr wrap="square" lIns="635" tIns="635" rIns="635" bIns="635" rtlCol="0" anchor="ctr"/>
          <a:lstStyle/>
          <a:p>
            <a:pPr indent="0" marL="0">
              <a:buNone/>
            </a:pPr>
            <a:r>
              <a:rPr lang="en-US" sz="1200" b="1" dirty="0">
                <a:solidFill>
                  <a:schemeClr val="tx2"/>
                </a:solidFill>
                <a:latin typeface="Arial" pitchFamily="34" charset="0"/>
                <a:ea typeface="Arial" pitchFamily="34" charset="-122"/>
                <a:cs typeface="Arial" pitchFamily="34" charset="-120"/>
              </a:rPr>
              <a:t>A. Decide who the guide is for and what they need</a:t>
            </a:r>
            <a:endParaRPr lang="en-US" sz="1200" dirty="0"/>
          </a:p>
        </p:txBody>
      </p:sp>
      <p:sp>
        <p:nvSpPr>
          <p:cNvPr id="8" name="Shape 4"/>
          <p:cNvSpPr/>
          <p:nvPr/>
        </p:nvSpPr>
        <p:spPr>
          <a:xfrm>
            <a:off x="3230880" y="1371600"/>
            <a:ext cx="2682240" cy="640080"/>
          </a:xfrm>
          <a:prstGeom prst="roundRect">
            <a:avLst>
              <a:gd name="adj" fmla="val 17143"/>
            </a:avLst>
          </a:prstGeom>
          <a:solidFill>
            <a:schemeClr val="bg2"/>
          </a:solidFill>
          <a:ln/>
        </p:spPr>
      </p:sp>
      <p:sp>
        <p:nvSpPr>
          <p:cNvPr id="9" name="Shape 5"/>
          <p:cNvSpPr/>
          <p:nvPr/>
        </p:nvSpPr>
        <p:spPr>
          <a:xfrm>
            <a:off x="3368040" y="1508760"/>
            <a:ext cx="411480" cy="411480"/>
          </a:xfrm>
          <a:prstGeom prst="ellipse">
            <a:avLst/>
          </a:prstGeom>
          <a:solidFill>
            <a:schemeClr val="bg1"/>
          </a:solidFill>
          <a:ln/>
        </p:spPr>
      </p:sp>
      <p:pic>
        <p:nvPicPr>
          <p:cNvPr id="10" name="Image 1" descr="/home/claude/kit/icon_poll.png">    </p:cNvPr>
          <p:cNvPicPr>
            <a:picLocks noChangeAspect="1"/>
          </p:cNvPicPr>
          <p:nvPr/>
        </p:nvPicPr>
        <p:blipFill>
          <a:blip r:embed="rId2"/>
          <a:stretch>
            <a:fillRect/>
          </a:stretch>
        </p:blipFill>
        <p:spPr>
          <a:xfrm>
            <a:off x="3450336" y="1591056"/>
            <a:ext cx="246888" cy="246888"/>
          </a:xfrm>
          <a:prstGeom prst="rect">
            <a:avLst/>
          </a:prstGeom>
        </p:spPr>
      </p:pic>
      <p:sp>
        <p:nvSpPr>
          <p:cNvPr id="11" name="Text 6"/>
          <p:cNvSpPr txBox="1"/>
          <p:nvPr/>
        </p:nvSpPr>
        <p:spPr>
          <a:xfrm>
            <a:off x="3916680" y="1481328"/>
            <a:ext cx="1886712" cy="457200"/>
          </a:xfrm>
          <a:prstGeom prst="rect">
            <a:avLst/>
          </a:prstGeom>
          <a:noFill/>
          <a:ln/>
        </p:spPr>
        <p:txBody>
          <a:bodyPr wrap="square" lIns="635" tIns="635" rIns="635" bIns="635" rtlCol="0" anchor="ctr"/>
          <a:lstStyle/>
          <a:p>
            <a:pPr indent="0" marL="0">
              <a:buNone/>
            </a:pPr>
            <a:r>
              <a:rPr lang="en-US" sz="1200" b="1" dirty="0">
                <a:solidFill>
                  <a:schemeClr val="tx2"/>
                </a:solidFill>
                <a:latin typeface="Arial" pitchFamily="34" charset="0"/>
                <a:ea typeface="Arial" pitchFamily="34" charset="-122"/>
                <a:cs typeface="Arial" pitchFamily="34" charset="-120"/>
              </a:rPr>
              <a:t>B. Survey our class about worries and tips</a:t>
            </a:r>
            <a:endParaRPr lang="en-US" sz="1200" dirty="0"/>
          </a:p>
        </p:txBody>
      </p:sp>
      <p:sp>
        <p:nvSpPr>
          <p:cNvPr id="12" name="Shape 7"/>
          <p:cNvSpPr/>
          <p:nvPr/>
        </p:nvSpPr>
        <p:spPr>
          <a:xfrm>
            <a:off x="6004560" y="1371600"/>
            <a:ext cx="2682240" cy="640080"/>
          </a:xfrm>
          <a:prstGeom prst="roundRect">
            <a:avLst>
              <a:gd name="adj" fmla="val 17143"/>
            </a:avLst>
          </a:prstGeom>
          <a:solidFill>
            <a:schemeClr val="bg2"/>
          </a:solidFill>
          <a:ln/>
        </p:spPr>
      </p:sp>
      <p:sp>
        <p:nvSpPr>
          <p:cNvPr id="13" name="Shape 8"/>
          <p:cNvSpPr/>
          <p:nvPr/>
        </p:nvSpPr>
        <p:spPr>
          <a:xfrm>
            <a:off x="6141720" y="1508760"/>
            <a:ext cx="411480" cy="411480"/>
          </a:xfrm>
          <a:prstGeom prst="ellipse">
            <a:avLst/>
          </a:prstGeom>
          <a:solidFill>
            <a:schemeClr val="bg1"/>
          </a:solidFill>
          <a:ln/>
        </p:spPr>
      </p:sp>
      <p:pic>
        <p:nvPicPr>
          <p:cNvPr id="14" name="Image 2" descr="/home/claude/kit/icon_layers.png">    </p:cNvPr>
          <p:cNvPicPr>
            <a:picLocks noChangeAspect="1"/>
          </p:cNvPicPr>
          <p:nvPr/>
        </p:nvPicPr>
        <p:blipFill>
          <a:blip r:embed="rId3"/>
          <a:stretch>
            <a:fillRect/>
          </a:stretch>
        </p:blipFill>
        <p:spPr>
          <a:xfrm>
            <a:off x="6224016" y="1591056"/>
            <a:ext cx="246888" cy="246888"/>
          </a:xfrm>
          <a:prstGeom prst="rect">
            <a:avLst/>
          </a:prstGeom>
        </p:spPr>
      </p:pic>
      <p:sp>
        <p:nvSpPr>
          <p:cNvPr id="15" name="Text 9"/>
          <p:cNvSpPr txBox="1"/>
          <p:nvPr/>
        </p:nvSpPr>
        <p:spPr>
          <a:xfrm>
            <a:off x="6690360" y="1481328"/>
            <a:ext cx="1886712" cy="457200"/>
          </a:xfrm>
          <a:prstGeom prst="rect">
            <a:avLst/>
          </a:prstGeom>
          <a:noFill/>
          <a:ln/>
        </p:spPr>
        <p:txBody>
          <a:bodyPr wrap="square" lIns="635" tIns="635" rIns="635" bIns="635" rtlCol="0" anchor="ctr"/>
          <a:lstStyle/>
          <a:p>
            <a:pPr indent="0" marL="0">
              <a:buNone/>
            </a:pPr>
            <a:r>
              <a:rPr lang="en-US" sz="1200" b="1" dirty="0">
                <a:solidFill>
                  <a:schemeClr val="tx2"/>
                </a:solidFill>
                <a:latin typeface="Arial" pitchFamily="34" charset="0"/>
                <a:ea typeface="Arial" pitchFamily="34" charset="-122"/>
                <a:cs typeface="Arial" pitchFamily="34" charset="-120"/>
              </a:rPr>
              <a:t>C. Sort the survey answers into themes</a:t>
            </a:r>
            <a:endParaRPr lang="en-US" sz="1200" dirty="0"/>
          </a:p>
        </p:txBody>
      </p:sp>
      <p:sp>
        <p:nvSpPr>
          <p:cNvPr id="16" name="Shape 10"/>
          <p:cNvSpPr/>
          <p:nvPr/>
        </p:nvSpPr>
        <p:spPr>
          <a:xfrm>
            <a:off x="457200" y="2103120"/>
            <a:ext cx="2682240" cy="640080"/>
          </a:xfrm>
          <a:prstGeom prst="roundRect">
            <a:avLst>
              <a:gd name="adj" fmla="val 17143"/>
            </a:avLst>
          </a:prstGeom>
          <a:solidFill>
            <a:schemeClr val="bg2"/>
          </a:solidFill>
          <a:ln/>
        </p:spPr>
      </p:sp>
      <p:sp>
        <p:nvSpPr>
          <p:cNvPr id="17" name="Shape 11"/>
          <p:cNvSpPr/>
          <p:nvPr/>
        </p:nvSpPr>
        <p:spPr>
          <a:xfrm>
            <a:off x="594360" y="2240280"/>
            <a:ext cx="411480" cy="411480"/>
          </a:xfrm>
          <a:prstGeom prst="ellipse">
            <a:avLst/>
          </a:prstGeom>
          <a:solidFill>
            <a:schemeClr val="bg1"/>
          </a:solidFill>
          <a:ln/>
        </p:spPr>
      </p:sp>
      <p:pic>
        <p:nvPicPr>
          <p:cNvPr id="18" name="Image 3" descr="/home/claude/kit/icon_landmark.png">    </p:cNvPr>
          <p:cNvPicPr>
            <a:picLocks noChangeAspect="1"/>
          </p:cNvPicPr>
          <p:nvPr/>
        </p:nvPicPr>
        <p:blipFill>
          <a:blip r:embed="rId4"/>
          <a:stretch>
            <a:fillRect/>
          </a:stretch>
        </p:blipFill>
        <p:spPr>
          <a:xfrm>
            <a:off x="676656" y="2322576"/>
            <a:ext cx="246888" cy="246888"/>
          </a:xfrm>
          <a:prstGeom prst="rect">
            <a:avLst/>
          </a:prstGeom>
        </p:spPr>
      </p:pic>
      <p:sp>
        <p:nvSpPr>
          <p:cNvPr id="19" name="Text 12"/>
          <p:cNvSpPr txBox="1"/>
          <p:nvPr/>
        </p:nvSpPr>
        <p:spPr>
          <a:xfrm>
            <a:off x="1143000" y="2212848"/>
            <a:ext cx="1886712" cy="457200"/>
          </a:xfrm>
          <a:prstGeom prst="rect">
            <a:avLst/>
          </a:prstGeom>
          <a:noFill/>
          <a:ln/>
        </p:spPr>
        <p:txBody>
          <a:bodyPr wrap="square" lIns="635" tIns="635" rIns="635" bIns="635" rtlCol="0" anchor="ctr"/>
          <a:lstStyle/>
          <a:p>
            <a:pPr indent="0" marL="0">
              <a:buNone/>
            </a:pPr>
            <a:r>
              <a:rPr lang="en-US" sz="1200" b="1" dirty="0">
                <a:solidFill>
                  <a:schemeClr val="tx2"/>
                </a:solidFill>
                <a:latin typeface="Arial" pitchFamily="34" charset="0"/>
                <a:ea typeface="Arial" pitchFamily="34" charset="-122"/>
                <a:cs typeface="Arial" pitchFamily="34" charset="-120"/>
              </a:rPr>
              <a:t>D. Find facts about the new school (times, uniform, lunch)</a:t>
            </a:r>
            <a:endParaRPr lang="en-US" sz="1200" dirty="0"/>
          </a:p>
        </p:txBody>
      </p:sp>
      <p:sp>
        <p:nvSpPr>
          <p:cNvPr id="20" name="Shape 13"/>
          <p:cNvSpPr/>
          <p:nvPr/>
        </p:nvSpPr>
        <p:spPr>
          <a:xfrm>
            <a:off x="3230880" y="2103120"/>
            <a:ext cx="2682240" cy="640080"/>
          </a:xfrm>
          <a:prstGeom prst="roundRect">
            <a:avLst>
              <a:gd name="adj" fmla="val 17143"/>
            </a:avLst>
          </a:prstGeom>
          <a:solidFill>
            <a:schemeClr val="bg2"/>
          </a:solidFill>
          <a:ln/>
        </p:spPr>
      </p:sp>
      <p:sp>
        <p:nvSpPr>
          <p:cNvPr id="21" name="Shape 14"/>
          <p:cNvSpPr/>
          <p:nvPr/>
        </p:nvSpPr>
        <p:spPr>
          <a:xfrm>
            <a:off x="3368040" y="2240280"/>
            <a:ext cx="411480" cy="411480"/>
          </a:xfrm>
          <a:prstGeom prst="ellipse">
            <a:avLst/>
          </a:prstGeom>
          <a:solidFill>
            <a:schemeClr val="bg1"/>
          </a:solidFill>
          <a:ln/>
        </p:spPr>
      </p:sp>
      <p:pic>
        <p:nvPicPr>
          <p:cNvPr id="22" name="Image 4" descr="/home/claude/kit/icon_lightbulb.png">    </p:cNvPr>
          <p:cNvPicPr>
            <a:picLocks noChangeAspect="1"/>
          </p:cNvPicPr>
          <p:nvPr/>
        </p:nvPicPr>
        <p:blipFill>
          <a:blip r:embed="rId5"/>
          <a:stretch>
            <a:fillRect/>
          </a:stretch>
        </p:blipFill>
        <p:spPr>
          <a:xfrm>
            <a:off x="3450336" y="2322576"/>
            <a:ext cx="246888" cy="246888"/>
          </a:xfrm>
          <a:prstGeom prst="rect">
            <a:avLst/>
          </a:prstGeom>
        </p:spPr>
      </p:pic>
      <p:sp>
        <p:nvSpPr>
          <p:cNvPr id="23" name="Text 15"/>
          <p:cNvSpPr txBox="1"/>
          <p:nvPr/>
        </p:nvSpPr>
        <p:spPr>
          <a:xfrm>
            <a:off x="3916680" y="2212848"/>
            <a:ext cx="1886712" cy="457200"/>
          </a:xfrm>
          <a:prstGeom prst="rect">
            <a:avLst/>
          </a:prstGeom>
          <a:noFill/>
          <a:ln/>
        </p:spPr>
        <p:txBody>
          <a:bodyPr wrap="square" lIns="635" tIns="635" rIns="635" bIns="635" rtlCol="0" anchor="ctr"/>
          <a:lstStyle/>
          <a:p>
            <a:pPr indent="0" marL="0">
              <a:buNone/>
            </a:pPr>
            <a:r>
              <a:rPr lang="en-US" sz="1200" b="1" dirty="0">
                <a:solidFill>
                  <a:schemeClr val="tx2"/>
                </a:solidFill>
                <a:latin typeface="Arial" pitchFamily="34" charset="0"/>
                <a:ea typeface="Arial" pitchFamily="34" charset="-122"/>
                <a:cs typeface="Arial" pitchFamily="34" charset="-120"/>
              </a:rPr>
              <a:t>E. Write our top tips from experience</a:t>
            </a:r>
            <a:endParaRPr lang="en-US" sz="1200" dirty="0"/>
          </a:p>
        </p:txBody>
      </p:sp>
      <p:sp>
        <p:nvSpPr>
          <p:cNvPr id="24" name="Shape 16"/>
          <p:cNvSpPr/>
          <p:nvPr/>
        </p:nvSpPr>
        <p:spPr>
          <a:xfrm>
            <a:off x="6004560" y="2103120"/>
            <a:ext cx="2682240" cy="640080"/>
          </a:xfrm>
          <a:prstGeom prst="roundRect">
            <a:avLst>
              <a:gd name="adj" fmla="val 17143"/>
            </a:avLst>
          </a:prstGeom>
          <a:solidFill>
            <a:schemeClr val="bg2"/>
          </a:solidFill>
          <a:ln/>
        </p:spPr>
      </p:sp>
      <p:sp>
        <p:nvSpPr>
          <p:cNvPr id="25" name="Shape 17"/>
          <p:cNvSpPr/>
          <p:nvPr/>
        </p:nvSpPr>
        <p:spPr>
          <a:xfrm>
            <a:off x="6141720" y="2240280"/>
            <a:ext cx="411480" cy="411480"/>
          </a:xfrm>
          <a:prstGeom prst="ellipse">
            <a:avLst/>
          </a:prstGeom>
          <a:solidFill>
            <a:schemeClr val="bg1"/>
          </a:solidFill>
          <a:ln/>
        </p:spPr>
      </p:sp>
      <p:pic>
        <p:nvPicPr>
          <p:cNvPr id="26" name="Image 5" descr="/home/claude/kit/icon_book2.png">    </p:cNvPr>
          <p:cNvPicPr>
            <a:picLocks noChangeAspect="1"/>
          </p:cNvPicPr>
          <p:nvPr/>
        </p:nvPicPr>
        <p:blipFill>
          <a:blip r:embed="rId6"/>
          <a:stretch>
            <a:fillRect/>
          </a:stretch>
        </p:blipFill>
        <p:spPr>
          <a:xfrm>
            <a:off x="6224016" y="2322576"/>
            <a:ext cx="246888" cy="246888"/>
          </a:xfrm>
          <a:prstGeom prst="rect">
            <a:avLst/>
          </a:prstGeom>
        </p:spPr>
      </p:pic>
      <p:sp>
        <p:nvSpPr>
          <p:cNvPr id="27" name="Text 18"/>
          <p:cNvSpPr txBox="1"/>
          <p:nvPr/>
        </p:nvSpPr>
        <p:spPr>
          <a:xfrm>
            <a:off x="6690360" y="2212848"/>
            <a:ext cx="1886712" cy="457200"/>
          </a:xfrm>
          <a:prstGeom prst="rect">
            <a:avLst/>
          </a:prstGeom>
          <a:noFill/>
          <a:ln/>
        </p:spPr>
        <p:txBody>
          <a:bodyPr wrap="square" lIns="635" tIns="635" rIns="635" bIns="635" rtlCol="0" anchor="ctr"/>
          <a:lstStyle/>
          <a:p>
            <a:pPr indent="0" marL="0">
              <a:buNone/>
            </a:pPr>
            <a:r>
              <a:rPr lang="en-US" sz="1200" b="1" dirty="0">
                <a:solidFill>
                  <a:schemeClr val="tx2"/>
                </a:solidFill>
                <a:latin typeface="Arial" pitchFamily="34" charset="0"/>
                <a:ea typeface="Arial" pitchFamily="34" charset="-122"/>
                <a:cs typeface="Arial" pitchFamily="34" charset="-120"/>
              </a:rPr>
              <a:t>F. Write a "what I wish I'd known" story</a:t>
            </a:r>
            <a:endParaRPr lang="en-US" sz="1200" dirty="0"/>
          </a:p>
        </p:txBody>
      </p:sp>
      <p:sp>
        <p:nvSpPr>
          <p:cNvPr id="28" name="Shape 19"/>
          <p:cNvSpPr/>
          <p:nvPr/>
        </p:nvSpPr>
        <p:spPr>
          <a:xfrm>
            <a:off x="457200" y="2834640"/>
            <a:ext cx="2682240" cy="640080"/>
          </a:xfrm>
          <a:prstGeom prst="roundRect">
            <a:avLst>
              <a:gd name="adj" fmla="val 17143"/>
            </a:avLst>
          </a:prstGeom>
          <a:solidFill>
            <a:schemeClr val="bg2"/>
          </a:solidFill>
          <a:ln/>
        </p:spPr>
      </p:sp>
      <p:sp>
        <p:nvSpPr>
          <p:cNvPr id="29" name="Shape 20"/>
          <p:cNvSpPr/>
          <p:nvPr/>
        </p:nvSpPr>
        <p:spPr>
          <a:xfrm>
            <a:off x="594360" y="2971800"/>
            <a:ext cx="411480" cy="411480"/>
          </a:xfrm>
          <a:prstGeom prst="ellipse">
            <a:avLst/>
          </a:prstGeom>
          <a:solidFill>
            <a:schemeClr val="bg1"/>
          </a:solidFill>
          <a:ln/>
        </p:spPr>
      </p:sp>
      <p:pic>
        <p:nvPicPr>
          <p:cNvPr id="30" name="Image 6" descr="/home/claude/kit/icon_spell.png">    </p:cNvPr>
          <p:cNvPicPr>
            <a:picLocks noChangeAspect="1"/>
          </p:cNvPicPr>
          <p:nvPr/>
        </p:nvPicPr>
        <p:blipFill>
          <a:blip r:embed="rId7"/>
          <a:stretch>
            <a:fillRect/>
          </a:stretch>
        </p:blipFill>
        <p:spPr>
          <a:xfrm>
            <a:off x="676656" y="3054096"/>
            <a:ext cx="246888" cy="246888"/>
          </a:xfrm>
          <a:prstGeom prst="rect">
            <a:avLst/>
          </a:prstGeom>
        </p:spPr>
      </p:pic>
      <p:sp>
        <p:nvSpPr>
          <p:cNvPr id="31" name="Text 21"/>
          <p:cNvSpPr txBox="1"/>
          <p:nvPr/>
        </p:nvSpPr>
        <p:spPr>
          <a:xfrm>
            <a:off x="1143000" y="2944368"/>
            <a:ext cx="1886712" cy="457200"/>
          </a:xfrm>
          <a:prstGeom prst="rect">
            <a:avLst/>
          </a:prstGeom>
          <a:noFill/>
          <a:ln/>
        </p:spPr>
        <p:txBody>
          <a:bodyPr wrap="square" lIns="635" tIns="635" rIns="635" bIns="635" rtlCol="0" anchor="ctr"/>
          <a:lstStyle/>
          <a:p>
            <a:pPr indent="0" marL="0">
              <a:buNone/>
            </a:pPr>
            <a:r>
              <a:rPr lang="en-US" sz="1200" b="1" dirty="0">
                <a:solidFill>
                  <a:schemeClr val="tx2"/>
                </a:solidFill>
                <a:latin typeface="Arial" pitchFamily="34" charset="0"/>
                <a:ea typeface="Arial" pitchFamily="34" charset="-122"/>
                <a:cs typeface="Arial" pitchFamily="34" charset="-120"/>
              </a:rPr>
              <a:t>G. Check spelling and punctuation</a:t>
            </a:r>
            <a:endParaRPr lang="en-US" sz="1200" dirty="0"/>
          </a:p>
        </p:txBody>
      </p:sp>
      <p:sp>
        <p:nvSpPr>
          <p:cNvPr id="32" name="Shape 22"/>
          <p:cNvSpPr/>
          <p:nvPr/>
        </p:nvSpPr>
        <p:spPr>
          <a:xfrm>
            <a:off x="3230880" y="2834640"/>
            <a:ext cx="2682240" cy="640080"/>
          </a:xfrm>
          <a:prstGeom prst="roundRect">
            <a:avLst>
              <a:gd name="adj" fmla="val 17143"/>
            </a:avLst>
          </a:prstGeom>
          <a:solidFill>
            <a:schemeClr val="bg2"/>
          </a:solidFill>
          <a:ln/>
        </p:spPr>
      </p:sp>
      <p:sp>
        <p:nvSpPr>
          <p:cNvPr id="33" name="Shape 23"/>
          <p:cNvSpPr/>
          <p:nvPr/>
        </p:nvSpPr>
        <p:spPr>
          <a:xfrm>
            <a:off x="3368040" y="2971800"/>
            <a:ext cx="411480" cy="411480"/>
          </a:xfrm>
          <a:prstGeom prst="ellipse">
            <a:avLst/>
          </a:prstGeom>
          <a:solidFill>
            <a:schemeClr val="bg1"/>
          </a:solidFill>
          <a:ln/>
        </p:spPr>
      </p:sp>
      <p:pic>
        <p:nvPicPr>
          <p:cNvPr id="34" name="Image 7" descr="/home/claude/kit/icon_translate.png">    </p:cNvPr>
          <p:cNvPicPr>
            <a:picLocks noChangeAspect="1"/>
          </p:cNvPicPr>
          <p:nvPr/>
        </p:nvPicPr>
        <p:blipFill>
          <a:blip r:embed="rId8"/>
          <a:stretch>
            <a:fillRect/>
          </a:stretch>
        </p:blipFill>
        <p:spPr>
          <a:xfrm>
            <a:off x="3450336" y="3054096"/>
            <a:ext cx="246888" cy="246888"/>
          </a:xfrm>
          <a:prstGeom prst="rect">
            <a:avLst/>
          </a:prstGeom>
        </p:spPr>
      </p:pic>
      <p:sp>
        <p:nvSpPr>
          <p:cNvPr id="35" name="Text 24"/>
          <p:cNvSpPr txBox="1"/>
          <p:nvPr/>
        </p:nvSpPr>
        <p:spPr>
          <a:xfrm>
            <a:off x="3916680" y="2944368"/>
            <a:ext cx="1886712" cy="457200"/>
          </a:xfrm>
          <a:prstGeom prst="rect">
            <a:avLst/>
          </a:prstGeom>
          <a:noFill/>
          <a:ln/>
        </p:spPr>
        <p:txBody>
          <a:bodyPr wrap="square" lIns="635" tIns="635" rIns="635" bIns="635" rtlCol="0" anchor="ctr"/>
          <a:lstStyle/>
          <a:p>
            <a:pPr indent="0" marL="0">
              <a:buNone/>
            </a:pPr>
            <a:r>
              <a:rPr lang="en-US" sz="1200" b="1" dirty="0">
                <a:solidFill>
                  <a:schemeClr val="tx2"/>
                </a:solidFill>
                <a:latin typeface="Arial" pitchFamily="34" charset="0"/>
                <a:ea typeface="Arial" pitchFamily="34" charset="-122"/>
                <a:cs typeface="Arial" pitchFamily="34" charset="-120"/>
              </a:rPr>
              <a:t>H. Translate the guide for families who speak other languages</a:t>
            </a:r>
            <a:endParaRPr lang="en-US" sz="1200" dirty="0"/>
          </a:p>
        </p:txBody>
      </p:sp>
      <p:sp>
        <p:nvSpPr>
          <p:cNvPr id="36" name="Shape 25"/>
          <p:cNvSpPr/>
          <p:nvPr/>
        </p:nvSpPr>
        <p:spPr>
          <a:xfrm>
            <a:off x="6004560" y="2834640"/>
            <a:ext cx="2682240" cy="640080"/>
          </a:xfrm>
          <a:prstGeom prst="roundRect">
            <a:avLst>
              <a:gd name="adj" fmla="val 17143"/>
            </a:avLst>
          </a:prstGeom>
          <a:solidFill>
            <a:schemeClr val="bg2"/>
          </a:solidFill>
          <a:ln/>
        </p:spPr>
      </p:sp>
      <p:sp>
        <p:nvSpPr>
          <p:cNvPr id="37" name="Shape 26"/>
          <p:cNvSpPr/>
          <p:nvPr/>
        </p:nvSpPr>
        <p:spPr>
          <a:xfrm>
            <a:off x="6141720" y="2971800"/>
            <a:ext cx="411480" cy="411480"/>
          </a:xfrm>
          <a:prstGeom prst="ellipse">
            <a:avLst/>
          </a:prstGeom>
          <a:solidFill>
            <a:schemeClr val="bg1"/>
          </a:solidFill>
          <a:ln/>
        </p:spPr>
      </p:sp>
      <p:pic>
        <p:nvPicPr>
          <p:cNvPr id="38" name="Image 8" descr="/home/claude/kit/icon_map2.png">    </p:cNvPr>
          <p:cNvPicPr>
            <a:picLocks noChangeAspect="1"/>
          </p:cNvPicPr>
          <p:nvPr/>
        </p:nvPicPr>
        <p:blipFill>
          <a:blip r:embed="rId9"/>
          <a:stretch>
            <a:fillRect/>
          </a:stretch>
        </p:blipFill>
        <p:spPr>
          <a:xfrm>
            <a:off x="6224016" y="3054096"/>
            <a:ext cx="246888" cy="246888"/>
          </a:xfrm>
          <a:prstGeom prst="rect">
            <a:avLst/>
          </a:prstGeom>
        </p:spPr>
      </p:pic>
      <p:sp>
        <p:nvSpPr>
          <p:cNvPr id="39" name="Text 27"/>
          <p:cNvSpPr txBox="1"/>
          <p:nvPr/>
        </p:nvSpPr>
        <p:spPr>
          <a:xfrm>
            <a:off x="6690360" y="2944368"/>
            <a:ext cx="1886712" cy="457200"/>
          </a:xfrm>
          <a:prstGeom prst="rect">
            <a:avLst/>
          </a:prstGeom>
          <a:noFill/>
          <a:ln/>
        </p:spPr>
        <p:txBody>
          <a:bodyPr wrap="square" lIns="635" tIns="635" rIns="635" bIns="635" rtlCol="0" anchor="ctr"/>
          <a:lstStyle/>
          <a:p>
            <a:pPr indent="0" marL="0">
              <a:buNone/>
            </a:pPr>
            <a:r>
              <a:rPr lang="en-US" sz="1200" b="1" dirty="0">
                <a:solidFill>
                  <a:schemeClr val="tx2"/>
                </a:solidFill>
                <a:latin typeface="Arial" pitchFamily="34" charset="0"/>
                <a:ea typeface="Arial" pitchFamily="34" charset="-122"/>
                <a:cs typeface="Arial" pitchFamily="34" charset="-120"/>
              </a:rPr>
              <a:t>I. Draw a map of the route and the school</a:t>
            </a:r>
            <a:endParaRPr lang="en-US" sz="1200" dirty="0"/>
          </a:p>
        </p:txBody>
      </p:sp>
      <p:sp>
        <p:nvSpPr>
          <p:cNvPr id="40" name="Shape 28"/>
          <p:cNvSpPr/>
          <p:nvPr/>
        </p:nvSpPr>
        <p:spPr>
          <a:xfrm>
            <a:off x="457200" y="3566160"/>
            <a:ext cx="2682240" cy="640080"/>
          </a:xfrm>
          <a:prstGeom prst="roundRect">
            <a:avLst>
              <a:gd name="adj" fmla="val 17143"/>
            </a:avLst>
          </a:prstGeom>
          <a:solidFill>
            <a:schemeClr val="bg2"/>
          </a:solidFill>
          <a:ln/>
        </p:spPr>
      </p:sp>
      <p:sp>
        <p:nvSpPr>
          <p:cNvPr id="41" name="Shape 29"/>
          <p:cNvSpPr/>
          <p:nvPr/>
        </p:nvSpPr>
        <p:spPr>
          <a:xfrm>
            <a:off x="594360" y="3703320"/>
            <a:ext cx="411480" cy="411480"/>
          </a:xfrm>
          <a:prstGeom prst="ellipse">
            <a:avLst/>
          </a:prstGeom>
          <a:solidFill>
            <a:schemeClr val="bg1"/>
          </a:solidFill>
          <a:ln/>
        </p:spPr>
      </p:sp>
      <p:pic>
        <p:nvPicPr>
          <p:cNvPr id="42" name="Image 9" descr="/home/claude/kit/icon_palette.png">    </p:cNvPr>
          <p:cNvPicPr>
            <a:picLocks noChangeAspect="1"/>
          </p:cNvPicPr>
          <p:nvPr/>
        </p:nvPicPr>
        <p:blipFill>
          <a:blip r:embed="rId10"/>
          <a:stretch>
            <a:fillRect/>
          </a:stretch>
        </p:blipFill>
        <p:spPr>
          <a:xfrm>
            <a:off x="676656" y="3785616"/>
            <a:ext cx="246888" cy="246888"/>
          </a:xfrm>
          <a:prstGeom prst="rect">
            <a:avLst/>
          </a:prstGeom>
        </p:spPr>
      </p:pic>
      <p:sp>
        <p:nvSpPr>
          <p:cNvPr id="43" name="Text 30"/>
          <p:cNvSpPr txBox="1"/>
          <p:nvPr/>
        </p:nvSpPr>
        <p:spPr>
          <a:xfrm>
            <a:off x="1143000" y="3675888"/>
            <a:ext cx="1886712" cy="457200"/>
          </a:xfrm>
          <a:prstGeom prst="rect">
            <a:avLst/>
          </a:prstGeom>
          <a:noFill/>
          <a:ln/>
        </p:spPr>
        <p:txBody>
          <a:bodyPr wrap="square" lIns="635" tIns="635" rIns="635" bIns="635" rtlCol="0" anchor="ctr"/>
          <a:lstStyle/>
          <a:p>
            <a:pPr indent="0" marL="0">
              <a:buNone/>
            </a:pPr>
            <a:r>
              <a:rPr lang="en-US" sz="1200" b="1" dirty="0">
                <a:solidFill>
                  <a:schemeClr val="tx2"/>
                </a:solidFill>
                <a:latin typeface="Arial" pitchFamily="34" charset="0"/>
                <a:ea typeface="Arial" pitchFamily="34" charset="-122"/>
                <a:cs typeface="Arial" pitchFamily="34" charset="-120"/>
              </a:rPr>
              <a:t>J. Make pictures for the guide</a:t>
            </a:r>
            <a:endParaRPr lang="en-US" sz="1200" dirty="0"/>
          </a:p>
        </p:txBody>
      </p:sp>
      <p:sp>
        <p:nvSpPr>
          <p:cNvPr id="44" name="Shape 31"/>
          <p:cNvSpPr/>
          <p:nvPr/>
        </p:nvSpPr>
        <p:spPr>
          <a:xfrm>
            <a:off x="3230880" y="3566160"/>
            <a:ext cx="2682240" cy="640080"/>
          </a:xfrm>
          <a:prstGeom prst="roundRect">
            <a:avLst>
              <a:gd name="adj" fmla="val 17143"/>
            </a:avLst>
          </a:prstGeom>
          <a:solidFill>
            <a:schemeClr val="bg2"/>
          </a:solidFill>
          <a:ln/>
        </p:spPr>
      </p:sp>
      <p:sp>
        <p:nvSpPr>
          <p:cNvPr id="45" name="Shape 32"/>
          <p:cNvSpPr/>
          <p:nvPr/>
        </p:nvSpPr>
        <p:spPr>
          <a:xfrm>
            <a:off x="3368040" y="3703320"/>
            <a:ext cx="411480" cy="411480"/>
          </a:xfrm>
          <a:prstGeom prst="ellipse">
            <a:avLst/>
          </a:prstGeom>
          <a:solidFill>
            <a:schemeClr val="bg1"/>
          </a:solidFill>
          <a:ln/>
        </p:spPr>
      </p:sp>
      <p:pic>
        <p:nvPicPr>
          <p:cNvPr id="46" name="Image 10" descr="/home/claude/kit/icon_sliders.png">    </p:cNvPr>
          <p:cNvPicPr>
            <a:picLocks noChangeAspect="1"/>
          </p:cNvPicPr>
          <p:nvPr/>
        </p:nvPicPr>
        <p:blipFill>
          <a:blip r:embed="rId11"/>
          <a:stretch>
            <a:fillRect/>
          </a:stretch>
        </p:blipFill>
        <p:spPr>
          <a:xfrm>
            <a:off x="3450336" y="3785616"/>
            <a:ext cx="246888" cy="246888"/>
          </a:xfrm>
          <a:prstGeom prst="rect">
            <a:avLst/>
          </a:prstGeom>
        </p:spPr>
      </p:pic>
      <p:sp>
        <p:nvSpPr>
          <p:cNvPr id="47" name="Text 33"/>
          <p:cNvSpPr txBox="1"/>
          <p:nvPr/>
        </p:nvSpPr>
        <p:spPr>
          <a:xfrm>
            <a:off x="3916680" y="3675888"/>
            <a:ext cx="1886712" cy="457200"/>
          </a:xfrm>
          <a:prstGeom prst="rect">
            <a:avLst/>
          </a:prstGeom>
          <a:noFill/>
          <a:ln/>
        </p:spPr>
        <p:txBody>
          <a:bodyPr wrap="square" lIns="635" tIns="635" rIns="635" bIns="635" rtlCol="0" anchor="ctr"/>
          <a:lstStyle/>
          <a:p>
            <a:pPr indent="0" marL="0">
              <a:buNone/>
            </a:pPr>
            <a:r>
              <a:rPr lang="en-US" sz="1200" b="1" dirty="0">
                <a:solidFill>
                  <a:schemeClr val="tx2"/>
                </a:solidFill>
                <a:latin typeface="Arial" pitchFamily="34" charset="0"/>
                <a:ea typeface="Arial" pitchFamily="34" charset="-122"/>
                <a:cs typeface="Arial" pitchFamily="34" charset="-120"/>
              </a:rPr>
              <a:t>K. Choose a title and layout</a:t>
            </a:r>
            <a:endParaRPr lang="en-US" sz="1200" dirty="0"/>
          </a:p>
        </p:txBody>
      </p:sp>
      <p:sp>
        <p:nvSpPr>
          <p:cNvPr id="48" name="Shape 34"/>
          <p:cNvSpPr/>
          <p:nvPr/>
        </p:nvSpPr>
        <p:spPr>
          <a:xfrm>
            <a:off x="6004560" y="3566160"/>
            <a:ext cx="2682240" cy="640080"/>
          </a:xfrm>
          <a:prstGeom prst="roundRect">
            <a:avLst>
              <a:gd name="adj" fmla="val 17143"/>
            </a:avLst>
          </a:prstGeom>
          <a:solidFill>
            <a:schemeClr val="bg2"/>
          </a:solidFill>
          <a:ln/>
        </p:spPr>
      </p:sp>
      <p:sp>
        <p:nvSpPr>
          <p:cNvPr id="49" name="Shape 35"/>
          <p:cNvSpPr/>
          <p:nvPr/>
        </p:nvSpPr>
        <p:spPr>
          <a:xfrm>
            <a:off x="6141720" y="3703320"/>
            <a:ext cx="411480" cy="411480"/>
          </a:xfrm>
          <a:prstGeom prst="ellipse">
            <a:avLst/>
          </a:prstGeom>
          <a:solidFill>
            <a:schemeClr val="bg1"/>
          </a:solidFill>
          <a:ln/>
        </p:spPr>
      </p:sp>
      <p:pic>
        <p:nvPicPr>
          <p:cNvPr id="50" name="Image 11" descr="/home/claude/kit/icon_usercheck.png">    </p:cNvPr>
          <p:cNvPicPr>
            <a:picLocks noChangeAspect="1"/>
          </p:cNvPicPr>
          <p:nvPr/>
        </p:nvPicPr>
        <p:blipFill>
          <a:blip r:embed="rId12"/>
          <a:stretch>
            <a:fillRect/>
          </a:stretch>
        </p:blipFill>
        <p:spPr>
          <a:xfrm>
            <a:off x="6224016" y="3785616"/>
            <a:ext cx="246888" cy="246888"/>
          </a:xfrm>
          <a:prstGeom prst="rect">
            <a:avLst/>
          </a:prstGeom>
        </p:spPr>
      </p:pic>
      <p:sp>
        <p:nvSpPr>
          <p:cNvPr id="51" name="Text 36"/>
          <p:cNvSpPr txBox="1"/>
          <p:nvPr/>
        </p:nvSpPr>
        <p:spPr>
          <a:xfrm>
            <a:off x="6690360" y="3675888"/>
            <a:ext cx="1886712" cy="457200"/>
          </a:xfrm>
          <a:prstGeom prst="rect">
            <a:avLst/>
          </a:prstGeom>
          <a:noFill/>
          <a:ln/>
        </p:spPr>
        <p:txBody>
          <a:bodyPr wrap="square" lIns="635" tIns="635" rIns="635" bIns="635" rtlCol="0" anchor="ctr"/>
          <a:lstStyle/>
          <a:p>
            <a:pPr indent="0" marL="0">
              <a:buNone/>
            </a:pPr>
            <a:r>
              <a:rPr lang="en-US" sz="1200" b="1" dirty="0">
                <a:solidFill>
                  <a:schemeClr val="tx2"/>
                </a:solidFill>
                <a:latin typeface="Arial" pitchFamily="34" charset="0"/>
                <a:ea typeface="Arial" pitchFamily="34" charset="-122"/>
                <a:cs typeface="Arial" pitchFamily="34" charset="-120"/>
              </a:rPr>
              <a:t>L. Test the guide with a Year 5 reader and improve it</a:t>
            </a:r>
            <a:endParaRPr lang="en-US" sz="12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Sort into lanes</a:t>
            </a:r>
            <a:endParaRPr lang="en-US" sz="3000" dirty="0"/>
          </a:p>
        </p:txBody>
      </p:sp>
      <p:sp>
        <p:nvSpPr>
          <p:cNvPr id="4" name="Shape 1"/>
          <p:cNvSpPr/>
          <p:nvPr/>
        </p:nvSpPr>
        <p:spPr>
          <a:xfrm>
            <a:off x="457200" y="1325880"/>
            <a:ext cx="2621280" cy="1463040"/>
          </a:xfrm>
          <a:prstGeom prst="roundRect">
            <a:avLst>
              <a:gd name="adj" fmla="val 7500"/>
            </a:avLst>
          </a:prstGeom>
          <a:solidFill>
            <a:schemeClr val="bg2"/>
          </a:solidFill>
          <a:ln/>
        </p:spPr>
      </p:sp>
      <p:sp>
        <p:nvSpPr>
          <p:cNvPr id="5" name="Shape 2"/>
          <p:cNvSpPr/>
          <p:nvPr/>
        </p:nvSpPr>
        <p:spPr>
          <a:xfrm>
            <a:off x="594360" y="1463040"/>
            <a:ext cx="548640" cy="548640"/>
          </a:xfrm>
          <a:prstGeom prst="ellipse">
            <a:avLst/>
          </a:prstGeom>
          <a:solidFill>
            <a:schemeClr val="bg1"/>
          </a:solidFill>
          <a:ln/>
        </p:spPr>
      </p:sp>
      <p:pic>
        <p:nvPicPr>
          <p:cNvPr id="6" name="Image 0" descr="/home/claude/kit/icon_robot.png">    </p:cNvPr>
          <p:cNvPicPr>
            <a:picLocks noChangeAspect="1"/>
          </p:cNvPicPr>
          <p:nvPr/>
        </p:nvPicPr>
        <p:blipFill>
          <a:blip r:embed="rId1"/>
          <a:stretch>
            <a:fillRect/>
          </a:stretch>
        </p:blipFill>
        <p:spPr>
          <a:xfrm>
            <a:off x="704088" y="1572768"/>
            <a:ext cx="329184" cy="329184"/>
          </a:xfrm>
          <a:prstGeom prst="rect">
            <a:avLst/>
          </a:prstGeom>
        </p:spPr>
      </p:pic>
      <p:sp>
        <p:nvSpPr>
          <p:cNvPr id="7" name="Text 3"/>
          <p:cNvSpPr txBox="1"/>
          <p:nvPr/>
        </p:nvSpPr>
        <p:spPr>
          <a:xfrm>
            <a:off x="1280160" y="1435608"/>
            <a:ext cx="168859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AI COULD DO IT</a:t>
            </a:r>
            <a:endParaRPr lang="en-US" sz="1600" dirty="0"/>
          </a:p>
        </p:txBody>
      </p:sp>
      <p:sp>
        <p:nvSpPr>
          <p:cNvPr id="8" name="Shape 4"/>
          <p:cNvSpPr/>
          <p:nvPr/>
        </p:nvSpPr>
        <p:spPr>
          <a:xfrm>
            <a:off x="3261360" y="1325880"/>
            <a:ext cx="2621280" cy="1463040"/>
          </a:xfrm>
          <a:prstGeom prst="roundRect">
            <a:avLst>
              <a:gd name="adj" fmla="val 7500"/>
            </a:avLst>
          </a:prstGeom>
          <a:solidFill>
            <a:srgbClr val="EEE9F7"/>
          </a:solidFill>
          <a:ln/>
        </p:spPr>
      </p:sp>
      <p:sp>
        <p:nvSpPr>
          <p:cNvPr id="9" name="Shape 5"/>
          <p:cNvSpPr/>
          <p:nvPr/>
        </p:nvSpPr>
        <p:spPr>
          <a:xfrm>
            <a:off x="3398520" y="1463040"/>
            <a:ext cx="548640" cy="548640"/>
          </a:xfrm>
          <a:prstGeom prst="ellipse">
            <a:avLst/>
          </a:prstGeom>
          <a:solidFill>
            <a:schemeClr val="bg1"/>
          </a:solidFill>
          <a:ln/>
        </p:spPr>
      </p:sp>
      <p:pic>
        <p:nvPicPr>
          <p:cNvPr id="10" name="Image 1" descr="/home/claude/kit/icon_hands.png">    </p:cNvPr>
          <p:cNvPicPr>
            <a:picLocks noChangeAspect="1"/>
          </p:cNvPicPr>
          <p:nvPr/>
        </p:nvPicPr>
        <p:blipFill>
          <a:blip r:embed="rId2"/>
          <a:stretch>
            <a:fillRect/>
          </a:stretch>
        </p:blipFill>
        <p:spPr>
          <a:xfrm>
            <a:off x="3508248" y="1572768"/>
            <a:ext cx="329184" cy="329184"/>
          </a:xfrm>
          <a:prstGeom prst="rect">
            <a:avLst/>
          </a:prstGeom>
        </p:spPr>
      </p:pic>
      <p:sp>
        <p:nvSpPr>
          <p:cNvPr id="11" name="Text 6"/>
          <p:cNvSpPr txBox="1"/>
          <p:nvPr/>
        </p:nvSpPr>
        <p:spPr>
          <a:xfrm>
            <a:off x="4084320" y="1435608"/>
            <a:ext cx="168859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AI COULD HELP ME</a:t>
            </a:r>
            <a:endParaRPr lang="en-US" sz="1600" dirty="0"/>
          </a:p>
        </p:txBody>
      </p:sp>
      <p:sp>
        <p:nvSpPr>
          <p:cNvPr id="12" name="Shape 7"/>
          <p:cNvSpPr/>
          <p:nvPr/>
        </p:nvSpPr>
        <p:spPr>
          <a:xfrm>
            <a:off x="6065520" y="1325880"/>
            <a:ext cx="2621280" cy="1463040"/>
          </a:xfrm>
          <a:prstGeom prst="roundRect">
            <a:avLst>
              <a:gd name="adj" fmla="val 7500"/>
            </a:avLst>
          </a:prstGeom>
          <a:solidFill>
            <a:srgbClr val="FCE4F2"/>
          </a:solidFill>
          <a:ln/>
        </p:spPr>
      </p:sp>
      <p:sp>
        <p:nvSpPr>
          <p:cNvPr id="13" name="Shape 8"/>
          <p:cNvSpPr/>
          <p:nvPr/>
        </p:nvSpPr>
        <p:spPr>
          <a:xfrm>
            <a:off x="6202680" y="1463040"/>
            <a:ext cx="548640" cy="548640"/>
          </a:xfrm>
          <a:prstGeom prst="ellipse">
            <a:avLst/>
          </a:prstGeom>
          <a:solidFill>
            <a:schemeClr val="bg1"/>
          </a:solidFill>
          <a:ln/>
        </p:spPr>
      </p:sp>
      <p:pic>
        <p:nvPicPr>
          <p:cNvPr id="14" name="Image 2" descr="/home/claude/kit/icon_childr.png">    </p:cNvPr>
          <p:cNvPicPr>
            <a:picLocks noChangeAspect="1"/>
          </p:cNvPicPr>
          <p:nvPr/>
        </p:nvPicPr>
        <p:blipFill>
          <a:blip r:embed="rId3"/>
          <a:stretch>
            <a:fillRect/>
          </a:stretch>
        </p:blipFill>
        <p:spPr>
          <a:xfrm>
            <a:off x="6312408" y="1572768"/>
            <a:ext cx="329184" cy="329184"/>
          </a:xfrm>
          <a:prstGeom prst="rect">
            <a:avLst/>
          </a:prstGeom>
        </p:spPr>
      </p:pic>
      <p:sp>
        <p:nvSpPr>
          <p:cNvPr id="15" name="Text 9"/>
          <p:cNvSpPr txBox="1"/>
          <p:nvPr/>
        </p:nvSpPr>
        <p:spPr>
          <a:xfrm>
            <a:off x="6888480" y="1435608"/>
            <a:ext cx="168859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MUST BE ME</a:t>
            </a:r>
            <a:endParaRPr lang="en-US" sz="1600" dirty="0"/>
          </a:p>
        </p:txBody>
      </p:sp>
      <p:sp>
        <p:nvSpPr>
          <p:cNvPr id="16" name="Shape 10"/>
          <p:cNvSpPr/>
          <p:nvPr/>
        </p:nvSpPr>
        <p:spPr>
          <a:xfrm>
            <a:off x="457200" y="2971800"/>
            <a:ext cx="8229600" cy="685800"/>
          </a:xfrm>
          <a:prstGeom prst="roundRect">
            <a:avLst>
              <a:gd name="adj" fmla="val 16000"/>
            </a:avLst>
          </a:prstGeom>
          <a:solidFill>
            <a:schemeClr val="accent2"/>
          </a:solidFill>
          <a:ln/>
        </p:spPr>
      </p:sp>
      <p:sp>
        <p:nvSpPr>
          <p:cNvPr id="17" name="Shape 11"/>
          <p:cNvSpPr/>
          <p:nvPr/>
        </p:nvSpPr>
        <p:spPr>
          <a:xfrm>
            <a:off x="566928" y="3063240"/>
            <a:ext cx="502920" cy="502920"/>
          </a:xfrm>
          <a:prstGeom prst="ellipse">
            <a:avLst/>
          </a:prstGeom>
          <a:solidFill>
            <a:schemeClr val="bg1"/>
          </a:solidFill>
          <a:ln/>
        </p:spPr>
      </p:sp>
      <p:pic>
        <p:nvPicPr>
          <p:cNvPr id="18" name="Image 3" descr="/home/claude/kit/icon_question.png">    </p:cNvPr>
          <p:cNvPicPr>
            <a:picLocks noChangeAspect="1"/>
          </p:cNvPicPr>
          <p:nvPr/>
        </p:nvPicPr>
        <p:blipFill>
          <a:blip r:embed="rId4"/>
          <a:stretch>
            <a:fillRect/>
          </a:stretch>
        </p:blipFill>
        <p:spPr>
          <a:xfrm>
            <a:off x="667512" y="3163824"/>
            <a:ext cx="301752" cy="301752"/>
          </a:xfrm>
          <a:prstGeom prst="rect">
            <a:avLst/>
          </a:prstGeom>
        </p:spPr>
      </p:pic>
      <p:sp>
        <p:nvSpPr>
          <p:cNvPr id="19" name="Text 12"/>
          <p:cNvSpPr txBox="1"/>
          <p:nvPr/>
        </p:nvSpPr>
        <p:spPr>
          <a:xfrm>
            <a:off x="1188720" y="2971800"/>
            <a:ext cx="7360920" cy="685800"/>
          </a:xfrm>
          <a:prstGeom prst="rect">
            <a:avLst/>
          </a:prstGeom>
          <a:noFill/>
          <a:ln/>
        </p:spPr>
        <p:txBody>
          <a:bodyPr wrap="square" lIns="635" tIns="635" rIns="635" bIns="635" rtlCol="0" anchor="ctr"/>
          <a:lstStyle/>
          <a:p>
            <a:pPr indent="0" marL="0">
              <a:buNone/>
            </a:pPr>
            <a:r>
              <a:rPr lang="en-US" sz="1800" dirty="0">
                <a:solidFill>
                  <a:schemeClr val="bg1"/>
                </a:solidFill>
                <a:latin typeface="Calibri" pitchFamily="34" charset="0"/>
                <a:ea typeface="Calibri" pitchFamily="34" charset="-122"/>
                <a:cs typeface="Calibri" pitchFamily="34" charset="-120"/>
              </a:rPr>
              <a:t>Which step could AI never do for you?</a:t>
            </a:r>
            <a:endParaRPr lang="en-US" sz="1800" dirty="0"/>
          </a:p>
        </p:txBody>
      </p:sp>
      <p:sp>
        <p:nvSpPr>
          <p:cNvPr id="20" name="Shape 13"/>
          <p:cNvSpPr/>
          <p:nvPr/>
        </p:nvSpPr>
        <p:spPr>
          <a:xfrm>
            <a:off x="457200" y="3749040"/>
            <a:ext cx="8229600" cy="685800"/>
          </a:xfrm>
          <a:prstGeom prst="roundRect">
            <a:avLst>
              <a:gd name="adj" fmla="val 16000"/>
            </a:avLst>
          </a:prstGeom>
          <a:solidFill>
            <a:schemeClr val="tx2"/>
          </a:solidFill>
          <a:ln/>
        </p:spPr>
      </p:sp>
      <p:sp>
        <p:nvSpPr>
          <p:cNvPr id="21" name="Shape 14"/>
          <p:cNvSpPr/>
          <p:nvPr/>
        </p:nvSpPr>
        <p:spPr>
          <a:xfrm>
            <a:off x="566928" y="3840480"/>
            <a:ext cx="502920" cy="502920"/>
          </a:xfrm>
          <a:prstGeom prst="ellipse">
            <a:avLst/>
          </a:prstGeom>
          <a:solidFill>
            <a:schemeClr val="bg1"/>
          </a:solidFill>
          <a:ln/>
        </p:spPr>
      </p:sp>
      <p:pic>
        <p:nvPicPr>
          <p:cNvPr id="22" name="Image 4" descr="/home/claude/kit/icon_landmark.png">    </p:cNvPr>
          <p:cNvPicPr>
            <a:picLocks noChangeAspect="1"/>
          </p:cNvPicPr>
          <p:nvPr/>
        </p:nvPicPr>
        <p:blipFill>
          <a:blip r:embed="rId5"/>
          <a:stretch>
            <a:fillRect/>
          </a:stretch>
        </p:blipFill>
        <p:spPr>
          <a:xfrm>
            <a:off x="667512" y="3941064"/>
            <a:ext cx="301752" cy="301752"/>
          </a:xfrm>
          <a:prstGeom prst="rect">
            <a:avLst/>
          </a:prstGeom>
        </p:spPr>
      </p:pic>
      <p:sp>
        <p:nvSpPr>
          <p:cNvPr id="23" name="Text 15"/>
          <p:cNvSpPr txBox="1"/>
          <p:nvPr/>
        </p:nvSpPr>
        <p:spPr>
          <a:xfrm>
            <a:off x="1188720" y="3749040"/>
            <a:ext cx="7360920" cy="685800"/>
          </a:xfrm>
          <a:prstGeom prst="rect">
            <a:avLst/>
          </a:prstGeom>
          <a:noFill/>
          <a:ln/>
        </p:spPr>
        <p:txBody>
          <a:bodyPr wrap="square" lIns="635" tIns="635" rIns="635" bIns="635" rtlCol="0" anchor="ctr"/>
          <a:lstStyle/>
          <a:p>
            <a:pPr indent="0" marL="0">
              <a:buNone/>
            </a:pPr>
            <a:r>
              <a:rPr lang="en-US" sz="1500" dirty="0">
                <a:solidFill>
                  <a:schemeClr val="bg1"/>
                </a:solidFill>
                <a:latin typeface="Calibri" pitchFamily="34" charset="0"/>
                <a:ea typeface="Calibri" pitchFamily="34" charset="-122"/>
                <a:cs typeface="Calibri" pitchFamily="34" charset="-120"/>
              </a:rPr>
              <a:t>Facts about the new school? Use the school's own website. AI might be out of date!</a:t>
            </a:r>
            <a:endParaRPr lang="en-US" sz="15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Explain your lanes</a:t>
            </a:r>
            <a:endParaRPr lang="en-US" sz="3000" dirty="0"/>
          </a:p>
        </p:txBody>
      </p:sp>
      <p:sp>
        <p:nvSpPr>
          <p:cNvPr id="4" name="Shape 1"/>
          <p:cNvSpPr/>
          <p:nvPr/>
        </p:nvSpPr>
        <p:spPr>
          <a:xfrm>
            <a:off x="457200" y="1325880"/>
            <a:ext cx="8229600" cy="731520"/>
          </a:xfrm>
          <a:prstGeom prst="roundRect">
            <a:avLst>
              <a:gd name="adj" fmla="val 15000"/>
            </a:avLst>
          </a:prstGeom>
          <a:solidFill>
            <a:schemeClr val="tx2"/>
          </a:solidFill>
          <a:ln/>
        </p:spPr>
      </p:sp>
      <p:sp>
        <p:nvSpPr>
          <p:cNvPr id="5" name="Shape 2"/>
          <p:cNvSpPr/>
          <p:nvPr/>
        </p:nvSpPr>
        <p:spPr>
          <a:xfrm>
            <a:off x="566928" y="1417320"/>
            <a:ext cx="548640" cy="548640"/>
          </a:xfrm>
          <a:prstGeom prst="ellipse">
            <a:avLst/>
          </a:prstGeom>
          <a:solidFill>
            <a:schemeClr val="accent1"/>
          </a:solidFill>
          <a:ln/>
        </p:spPr>
      </p:sp>
      <p:pic>
        <p:nvPicPr>
          <p:cNvPr id="6" name="Image 0" descr="/home/claude/kit/icon_mic.png">    </p:cNvPr>
          <p:cNvPicPr>
            <a:picLocks noChangeAspect="1"/>
          </p:cNvPicPr>
          <p:nvPr/>
        </p:nvPicPr>
        <p:blipFill>
          <a:blip r:embed="rId1"/>
          <a:stretch>
            <a:fillRect/>
          </a:stretch>
        </p:blipFill>
        <p:spPr>
          <a:xfrm>
            <a:off x="687629" y="1538021"/>
            <a:ext cx="307238" cy="307238"/>
          </a:xfrm>
          <a:prstGeom prst="rect">
            <a:avLst/>
          </a:prstGeom>
        </p:spPr>
      </p:pic>
      <p:sp>
        <p:nvSpPr>
          <p:cNvPr id="7" name="Text 3"/>
          <p:cNvSpPr txBox="1"/>
          <p:nvPr/>
        </p:nvSpPr>
        <p:spPr>
          <a:xfrm>
            <a:off x="1234440" y="1325880"/>
            <a:ext cx="7315200" cy="731520"/>
          </a:xfrm>
          <a:prstGeom prst="rect">
            <a:avLst/>
          </a:prstGeom>
          <a:noFill/>
          <a:ln/>
        </p:spPr>
        <p:txBody>
          <a:bodyPr wrap="square" lIns="635" tIns="635" rIns="635" bIns="635" rtlCol="0" anchor="ctr"/>
          <a:lstStyle/>
          <a:p>
            <a:pPr indent="0" marL="0">
              <a:buNone/>
            </a:pPr>
            <a:r>
              <a:rPr lang="en-US" sz="1500" b="1" dirty="0">
                <a:solidFill>
                  <a:schemeClr val="accent1"/>
                </a:solidFill>
                <a:latin typeface="Calibri" pitchFamily="34" charset="0"/>
                <a:ea typeface="Calibri" pitchFamily="34" charset="-122"/>
                <a:cs typeface="Calibri" pitchFamily="34" charset="-120"/>
              </a:rPr>
              <a:t>Model: </a:t>
            </a:r>
            <a:pPr indent="0" marL="0">
              <a:buNone/>
            </a:pPr>
            <a:r>
              <a:rPr lang="en-US" sz="1500" i="1" dirty="0">
                <a:solidFill>
                  <a:schemeClr val="bg1"/>
                </a:solidFill>
                <a:latin typeface="Calibri" pitchFamily="34" charset="0"/>
                <a:ea typeface="Calibri" pitchFamily="34" charset="-122"/>
                <a:cs typeface="Calibri" pitchFamily="34" charset="-120"/>
              </a:rPr>
              <a:t>"Writing our top tips must be me, because it needs our own experience of feeling nervous. AI could help us sort the survey answers, but we'd check them."</a:t>
            </a:r>
            <a:endParaRPr lang="en-US" sz="1500" dirty="0"/>
          </a:p>
        </p:txBody>
      </p:sp>
      <p:sp>
        <p:nvSpPr>
          <p:cNvPr id="8" name="Shape 4"/>
          <p:cNvSpPr/>
          <p:nvPr/>
        </p:nvSpPr>
        <p:spPr>
          <a:xfrm>
            <a:off x="457200" y="2240280"/>
            <a:ext cx="2621280" cy="2194560"/>
          </a:xfrm>
          <a:prstGeom prst="roundRect">
            <a:avLst>
              <a:gd name="adj" fmla="val 5000"/>
            </a:avLst>
          </a:prstGeom>
          <a:solidFill>
            <a:schemeClr val="bg2"/>
          </a:solidFill>
          <a:ln/>
        </p:spPr>
      </p:sp>
      <p:sp>
        <p:nvSpPr>
          <p:cNvPr id="9" name="Text 5"/>
          <p:cNvSpPr txBox="1"/>
          <p:nvPr/>
        </p:nvSpPr>
        <p:spPr>
          <a:xfrm>
            <a:off x="59436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SUPPORT</a:t>
            </a:r>
            <a:endParaRPr lang="en-US" sz="1300" dirty="0"/>
          </a:p>
        </p:txBody>
      </p:sp>
      <p:sp>
        <p:nvSpPr>
          <p:cNvPr id="10" name="Text 6"/>
          <p:cNvSpPr txBox="1"/>
          <p:nvPr/>
        </p:nvSpPr>
        <p:spPr>
          <a:xfrm>
            <a:off x="594360" y="2651760"/>
            <a:ext cx="2346960" cy="1097280"/>
          </a:xfrm>
          <a:prstGeom prst="rect">
            <a:avLst/>
          </a:prstGeom>
          <a:noFill/>
          <a:ln/>
        </p:spPr>
        <p:txBody>
          <a:bodyPr wrap="square" lIns="635" tIns="635" rIns="635" bIns="635" rtlCol="0" anchor="t"/>
          <a:lstStyle/>
          <a:p>
            <a:pPr indent="0" marL="0">
              <a:buNone/>
            </a:pPr>
            <a:r>
              <a:rPr lang="en-US" sz="1500" b="1" dirty="0">
                <a:solidFill>
                  <a:schemeClr val="tx2"/>
                </a:solidFill>
                <a:latin typeface="Calibri" pitchFamily="34" charset="0"/>
                <a:ea typeface="Calibri" pitchFamily="34" charset="-122"/>
                <a:cs typeface="Calibri" pitchFamily="34" charset="-120"/>
              </a:rPr>
              <a:t>This step needs my own thinking because ___.</a:t>
            </a:r>
            <a:endParaRPr lang="en-US" sz="1500" dirty="0"/>
          </a:p>
        </p:txBody>
      </p:sp>
      <p:sp>
        <p:nvSpPr>
          <p:cNvPr id="11" name="Text 7"/>
          <p:cNvSpPr txBox="1"/>
          <p:nvPr/>
        </p:nvSpPr>
        <p:spPr>
          <a:xfrm>
            <a:off x="594360" y="3749040"/>
            <a:ext cx="2346960" cy="640080"/>
          </a:xfrm>
          <a:prstGeom prst="rect">
            <a:avLst/>
          </a:prstGeom>
          <a:noFill/>
          <a:ln/>
        </p:spPr>
        <p:txBody>
          <a:bodyPr wrap="square" lIns="635" tIns="635" rIns="635" bIns="635" rtlCol="0" anchor="t"/>
          <a:lstStyle/>
          <a:p>
            <a:pPr indent="0" marL="0">
              <a:buNone/>
            </a:pPr>
            <a:r>
              <a:rPr lang="en-US" sz="1200" dirty="0">
                <a:solidFill>
                  <a:schemeClr val="tx1"/>
                </a:solidFill>
                <a:latin typeface="Calibri" pitchFamily="34" charset="0"/>
                <a:ea typeface="Calibri" pitchFamily="34" charset="-122"/>
                <a:cs typeface="Calibri" pitchFamily="34" charset="-120"/>
              </a:rPr>
              <a:t>Word bank: experience · feelings · voice · check · official · out of date · automate · augment · decide · credit</a:t>
            </a:r>
            <a:endParaRPr lang="en-US" sz="1200" dirty="0"/>
          </a:p>
        </p:txBody>
      </p:sp>
      <p:sp>
        <p:nvSpPr>
          <p:cNvPr id="12" name="Shape 8"/>
          <p:cNvSpPr/>
          <p:nvPr/>
        </p:nvSpPr>
        <p:spPr>
          <a:xfrm>
            <a:off x="3261360" y="2240280"/>
            <a:ext cx="2621280" cy="2194560"/>
          </a:xfrm>
          <a:prstGeom prst="roundRect">
            <a:avLst>
              <a:gd name="adj" fmla="val 5000"/>
            </a:avLst>
          </a:prstGeom>
          <a:solidFill>
            <a:srgbClr val="EEE9F7"/>
          </a:solidFill>
          <a:ln/>
        </p:spPr>
      </p:sp>
      <p:sp>
        <p:nvSpPr>
          <p:cNvPr id="13" name="Text 9"/>
          <p:cNvSpPr txBox="1"/>
          <p:nvPr/>
        </p:nvSpPr>
        <p:spPr>
          <a:xfrm>
            <a:off x="339852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CORE</a:t>
            </a:r>
            <a:endParaRPr lang="en-US" sz="1300" dirty="0"/>
          </a:p>
        </p:txBody>
      </p:sp>
      <p:sp>
        <p:nvSpPr>
          <p:cNvPr id="14" name="Text 10"/>
          <p:cNvSpPr txBox="1"/>
          <p:nvPr/>
        </p:nvSpPr>
        <p:spPr>
          <a:xfrm>
            <a:off x="3398520" y="2651760"/>
            <a:ext cx="2346960" cy="1691640"/>
          </a:xfrm>
          <a:prstGeom prst="rect">
            <a:avLst/>
          </a:prstGeom>
          <a:noFill/>
          <a:ln/>
        </p:spPr>
        <p:txBody>
          <a:bodyPr wrap="square" lIns="635" tIns="635" rIns="635" bIns="635" rtlCol="0" anchor="t"/>
          <a:lstStyle/>
          <a:p>
            <a:pPr indent="0" marL="0">
              <a:buNone/>
            </a:pPr>
            <a:r>
              <a:rPr lang="en-US" sz="1500" b="1" dirty="0">
                <a:solidFill>
                  <a:schemeClr val="tx2"/>
                </a:solidFill>
                <a:latin typeface="Calibri" pitchFamily="34" charset="0"/>
                <a:ea typeface="Calibri" pitchFamily="34" charset="-122"/>
                <a:cs typeface="Calibri" pitchFamily="34" charset="-120"/>
              </a:rPr>
              <a:t>This step needs my own thinking because ___. AI could help with ___, but ___.</a:t>
            </a:r>
            <a:endParaRPr lang="en-US" sz="1500" dirty="0"/>
          </a:p>
        </p:txBody>
      </p:sp>
      <p:sp>
        <p:nvSpPr>
          <p:cNvPr id="15" name="Shape 11"/>
          <p:cNvSpPr/>
          <p:nvPr/>
        </p:nvSpPr>
        <p:spPr>
          <a:xfrm>
            <a:off x="6065520" y="2240280"/>
            <a:ext cx="2621280" cy="2194560"/>
          </a:xfrm>
          <a:prstGeom prst="roundRect">
            <a:avLst>
              <a:gd name="adj" fmla="val 5000"/>
            </a:avLst>
          </a:prstGeom>
          <a:solidFill>
            <a:srgbClr val="FCE4F2"/>
          </a:solidFill>
          <a:ln/>
        </p:spPr>
      </p:sp>
      <p:sp>
        <p:nvSpPr>
          <p:cNvPr id="16" name="Text 12"/>
          <p:cNvSpPr txBox="1"/>
          <p:nvPr/>
        </p:nvSpPr>
        <p:spPr>
          <a:xfrm>
            <a:off x="620268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STRETCH</a:t>
            </a:r>
            <a:endParaRPr lang="en-US" sz="1300" dirty="0"/>
          </a:p>
        </p:txBody>
      </p:sp>
      <p:sp>
        <p:nvSpPr>
          <p:cNvPr id="17" name="Text 13"/>
          <p:cNvSpPr txBox="1"/>
          <p:nvPr/>
        </p:nvSpPr>
        <p:spPr>
          <a:xfrm>
            <a:off x="6202680" y="2651760"/>
            <a:ext cx="2346960" cy="1691640"/>
          </a:xfrm>
          <a:prstGeom prst="rect">
            <a:avLst/>
          </a:prstGeom>
          <a:noFill/>
          <a:ln/>
        </p:spPr>
        <p:txBody>
          <a:bodyPr wrap="square" lIns="635" tIns="635" rIns="635" bIns="635" rtlCol="0" anchor="t"/>
          <a:lstStyle/>
          <a:p>
            <a:pPr indent="0" marL="0">
              <a:buNone/>
            </a:pPr>
            <a:r>
              <a:rPr lang="en-US" sz="1500" b="1" dirty="0">
                <a:solidFill>
                  <a:schemeClr val="tx2"/>
                </a:solidFill>
                <a:latin typeface="Calibri" pitchFamily="34" charset="0"/>
                <a:ea typeface="Calibri" pitchFamily="34" charset="-122"/>
                <a:cs typeface="Calibri" pitchFamily="34" charset="-120"/>
              </a:rPr>
              <a:t>Although AI could ___, I would argue this step must be me because ___. If AI did it, ___.</a:t>
            </a:r>
            <a:endParaRPr lang="en-US" sz="15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Plan your guide</a:t>
            </a:r>
            <a:endParaRPr lang="en-US" sz="3000" dirty="0"/>
          </a:p>
        </p:txBody>
      </p:sp>
      <p:sp>
        <p:nvSpPr>
          <p:cNvPr id="4" name="Shape 1"/>
          <p:cNvSpPr/>
          <p:nvPr/>
        </p:nvSpPr>
        <p:spPr>
          <a:xfrm>
            <a:off x="457200" y="1325880"/>
            <a:ext cx="1851660" cy="2011680"/>
          </a:xfrm>
          <a:prstGeom prst="roundRect">
            <a:avLst>
              <a:gd name="adj" fmla="val 5926"/>
            </a:avLst>
          </a:prstGeom>
          <a:solidFill>
            <a:srgbClr val="FCE4F2"/>
          </a:solidFill>
          <a:ln/>
        </p:spPr>
      </p:sp>
      <p:sp>
        <p:nvSpPr>
          <p:cNvPr id="5" name="Shape 2"/>
          <p:cNvSpPr/>
          <p:nvPr/>
        </p:nvSpPr>
        <p:spPr>
          <a:xfrm>
            <a:off x="971550" y="1490472"/>
            <a:ext cx="822960" cy="822960"/>
          </a:xfrm>
          <a:prstGeom prst="ellipse">
            <a:avLst/>
          </a:prstGeom>
          <a:solidFill>
            <a:schemeClr val="bg1"/>
          </a:solidFill>
          <a:ln/>
        </p:spPr>
      </p:sp>
      <p:pic>
        <p:nvPicPr>
          <p:cNvPr id="6" name="Image 0" descr="/home/claude/kit/icon_list.png">    </p:cNvPr>
          <p:cNvPicPr>
            <a:picLocks noChangeAspect="1"/>
          </p:cNvPicPr>
          <p:nvPr/>
        </p:nvPicPr>
        <p:blipFill>
          <a:blip r:embed="rId1"/>
          <a:stretch>
            <a:fillRect/>
          </a:stretch>
        </p:blipFill>
        <p:spPr>
          <a:xfrm>
            <a:off x="1152601" y="1671523"/>
            <a:ext cx="460858" cy="460858"/>
          </a:xfrm>
          <a:prstGeom prst="rect">
            <a:avLst/>
          </a:prstGeom>
        </p:spPr>
      </p:pic>
      <p:sp>
        <p:nvSpPr>
          <p:cNvPr id="7" name="Text 3"/>
          <p:cNvSpPr txBox="1"/>
          <p:nvPr/>
        </p:nvSpPr>
        <p:spPr>
          <a:xfrm>
            <a:off x="548640" y="2377440"/>
            <a:ext cx="166878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ORDER</a:t>
            </a:r>
            <a:endParaRPr lang="en-US" sz="1300" dirty="0"/>
          </a:p>
        </p:txBody>
      </p:sp>
      <p:sp>
        <p:nvSpPr>
          <p:cNvPr id="8" name="Text 4"/>
          <p:cNvSpPr txBox="1"/>
          <p:nvPr/>
        </p:nvSpPr>
        <p:spPr>
          <a:xfrm>
            <a:off x="566928" y="2697480"/>
            <a:ext cx="1632204" cy="59436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Steps in order</a:t>
            </a:r>
            <a:endParaRPr lang="en-US" sz="1400" dirty="0"/>
          </a:p>
        </p:txBody>
      </p:sp>
      <p:pic>
        <p:nvPicPr>
          <p:cNvPr id="9" name="Image 1" descr="/home/claude/kit/icon_arrow_a.png">    </p:cNvPr>
          <p:cNvPicPr>
            <a:picLocks noChangeAspect="1"/>
          </p:cNvPicPr>
          <p:nvPr/>
        </p:nvPicPr>
        <p:blipFill>
          <a:blip r:embed="rId2"/>
          <a:stretch>
            <a:fillRect/>
          </a:stretch>
        </p:blipFill>
        <p:spPr>
          <a:xfrm>
            <a:off x="2336292" y="2194560"/>
            <a:ext cx="219456" cy="219456"/>
          </a:xfrm>
          <a:prstGeom prst="rect">
            <a:avLst/>
          </a:prstGeom>
        </p:spPr>
      </p:pic>
      <p:sp>
        <p:nvSpPr>
          <p:cNvPr id="10" name="Shape 5"/>
          <p:cNvSpPr/>
          <p:nvPr/>
        </p:nvSpPr>
        <p:spPr>
          <a:xfrm>
            <a:off x="2583180" y="1325880"/>
            <a:ext cx="1851660" cy="2011680"/>
          </a:xfrm>
          <a:prstGeom prst="roundRect">
            <a:avLst>
              <a:gd name="adj" fmla="val 5926"/>
            </a:avLst>
          </a:prstGeom>
          <a:solidFill>
            <a:schemeClr val="bg2"/>
          </a:solidFill>
          <a:ln/>
        </p:spPr>
      </p:sp>
      <p:sp>
        <p:nvSpPr>
          <p:cNvPr id="11" name="Shape 6"/>
          <p:cNvSpPr/>
          <p:nvPr/>
        </p:nvSpPr>
        <p:spPr>
          <a:xfrm>
            <a:off x="3097530" y="1490472"/>
            <a:ext cx="822960" cy="822960"/>
          </a:xfrm>
          <a:prstGeom prst="ellipse">
            <a:avLst/>
          </a:prstGeom>
          <a:solidFill>
            <a:schemeClr val="bg1"/>
          </a:solidFill>
          <a:ln/>
        </p:spPr>
      </p:sp>
      <p:pic>
        <p:nvPicPr>
          <p:cNvPr id="12" name="Image 2" descr="/home/claude/kit/icon_route.png">    </p:cNvPr>
          <p:cNvPicPr>
            <a:picLocks noChangeAspect="1"/>
          </p:cNvPicPr>
          <p:nvPr/>
        </p:nvPicPr>
        <p:blipFill>
          <a:blip r:embed="rId3"/>
          <a:stretch>
            <a:fillRect/>
          </a:stretch>
        </p:blipFill>
        <p:spPr>
          <a:xfrm>
            <a:off x="3278581" y="1671523"/>
            <a:ext cx="460858" cy="460858"/>
          </a:xfrm>
          <a:prstGeom prst="rect">
            <a:avLst/>
          </a:prstGeom>
        </p:spPr>
      </p:pic>
      <p:sp>
        <p:nvSpPr>
          <p:cNvPr id="13" name="Text 7"/>
          <p:cNvSpPr txBox="1"/>
          <p:nvPr/>
        </p:nvSpPr>
        <p:spPr>
          <a:xfrm>
            <a:off x="2674620" y="2377440"/>
            <a:ext cx="166878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LANE</a:t>
            </a:r>
            <a:endParaRPr lang="en-US" sz="1300" dirty="0"/>
          </a:p>
        </p:txBody>
      </p:sp>
      <p:sp>
        <p:nvSpPr>
          <p:cNvPr id="14" name="Text 8"/>
          <p:cNvSpPr txBox="1"/>
          <p:nvPr/>
        </p:nvSpPr>
        <p:spPr>
          <a:xfrm>
            <a:off x="2692908" y="2697480"/>
            <a:ext cx="1632204" cy="59436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AI could do it, help me, or me?</a:t>
            </a:r>
            <a:endParaRPr lang="en-US" sz="1400" dirty="0"/>
          </a:p>
        </p:txBody>
      </p:sp>
      <p:pic>
        <p:nvPicPr>
          <p:cNvPr id="15" name="Image 3" descr="/home/claude/kit/icon_arrow_a.png">    </p:cNvPr>
          <p:cNvPicPr>
            <a:picLocks noChangeAspect="1"/>
          </p:cNvPicPr>
          <p:nvPr/>
        </p:nvPicPr>
        <p:blipFill>
          <a:blip r:embed="rId4"/>
          <a:stretch>
            <a:fillRect/>
          </a:stretch>
        </p:blipFill>
        <p:spPr>
          <a:xfrm>
            <a:off x="4462272" y="2194560"/>
            <a:ext cx="219456" cy="219456"/>
          </a:xfrm>
          <a:prstGeom prst="rect">
            <a:avLst/>
          </a:prstGeom>
        </p:spPr>
      </p:pic>
      <p:sp>
        <p:nvSpPr>
          <p:cNvPr id="16" name="Shape 9"/>
          <p:cNvSpPr/>
          <p:nvPr/>
        </p:nvSpPr>
        <p:spPr>
          <a:xfrm>
            <a:off x="4709160" y="1325880"/>
            <a:ext cx="1851660" cy="2011680"/>
          </a:xfrm>
          <a:prstGeom prst="roundRect">
            <a:avLst>
              <a:gd name="adj" fmla="val 5926"/>
            </a:avLst>
          </a:prstGeom>
          <a:solidFill>
            <a:srgbClr val="EEE9F7"/>
          </a:solidFill>
          <a:ln/>
        </p:spPr>
      </p:sp>
      <p:sp>
        <p:nvSpPr>
          <p:cNvPr id="17" name="Shape 10"/>
          <p:cNvSpPr/>
          <p:nvPr/>
        </p:nvSpPr>
        <p:spPr>
          <a:xfrm>
            <a:off x="5223510" y="1490472"/>
            <a:ext cx="822960" cy="822960"/>
          </a:xfrm>
          <a:prstGeom prst="ellipse">
            <a:avLst/>
          </a:prstGeom>
          <a:solidFill>
            <a:schemeClr val="bg1"/>
          </a:solidFill>
          <a:ln/>
        </p:spPr>
      </p:sp>
      <p:pic>
        <p:nvPicPr>
          <p:cNvPr id="18" name="Image 4" descr="/home/claude/kit/icon_sliders.png">    </p:cNvPr>
          <p:cNvPicPr>
            <a:picLocks noChangeAspect="1"/>
          </p:cNvPicPr>
          <p:nvPr/>
        </p:nvPicPr>
        <p:blipFill>
          <a:blip r:embed="rId5"/>
          <a:stretch>
            <a:fillRect/>
          </a:stretch>
        </p:blipFill>
        <p:spPr>
          <a:xfrm>
            <a:off x="5404561" y="1671523"/>
            <a:ext cx="460858" cy="460858"/>
          </a:xfrm>
          <a:prstGeom prst="rect">
            <a:avLst/>
          </a:prstGeom>
        </p:spPr>
      </p:pic>
      <p:sp>
        <p:nvSpPr>
          <p:cNvPr id="19" name="Text 11"/>
          <p:cNvSpPr txBox="1"/>
          <p:nvPr/>
        </p:nvSpPr>
        <p:spPr>
          <a:xfrm>
            <a:off x="4800600" y="2377440"/>
            <a:ext cx="166878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AI SCALE</a:t>
            </a:r>
            <a:endParaRPr lang="en-US" sz="1300" dirty="0"/>
          </a:p>
        </p:txBody>
      </p:sp>
      <p:sp>
        <p:nvSpPr>
          <p:cNvPr id="20" name="Text 12"/>
          <p:cNvSpPr txBox="1"/>
          <p:nvPr/>
        </p:nvSpPr>
        <p:spPr>
          <a:xfrm>
            <a:off x="4818888" y="2697480"/>
            <a:ext cx="1632204" cy="59436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No AI, AI helper or AI allowed?</a:t>
            </a:r>
            <a:endParaRPr lang="en-US" sz="1400" dirty="0"/>
          </a:p>
        </p:txBody>
      </p:sp>
      <p:pic>
        <p:nvPicPr>
          <p:cNvPr id="21" name="Image 5" descr="/home/claude/kit/icon_arrow_a.png">    </p:cNvPr>
          <p:cNvPicPr>
            <a:picLocks noChangeAspect="1"/>
          </p:cNvPicPr>
          <p:nvPr/>
        </p:nvPicPr>
        <p:blipFill>
          <a:blip r:embed="rId6"/>
          <a:stretch>
            <a:fillRect/>
          </a:stretch>
        </p:blipFill>
        <p:spPr>
          <a:xfrm>
            <a:off x="6588252" y="2194560"/>
            <a:ext cx="219456" cy="219456"/>
          </a:xfrm>
          <a:prstGeom prst="rect">
            <a:avLst/>
          </a:prstGeom>
        </p:spPr>
      </p:pic>
      <p:sp>
        <p:nvSpPr>
          <p:cNvPr id="22" name="Shape 13"/>
          <p:cNvSpPr/>
          <p:nvPr/>
        </p:nvSpPr>
        <p:spPr>
          <a:xfrm>
            <a:off x="6835140" y="1325880"/>
            <a:ext cx="1851660" cy="2011680"/>
          </a:xfrm>
          <a:prstGeom prst="roundRect">
            <a:avLst>
              <a:gd name="adj" fmla="val 5926"/>
            </a:avLst>
          </a:prstGeom>
          <a:solidFill>
            <a:schemeClr val="bg2"/>
          </a:solidFill>
          <a:ln/>
        </p:spPr>
      </p:sp>
      <p:sp>
        <p:nvSpPr>
          <p:cNvPr id="23" name="Shape 14"/>
          <p:cNvSpPr/>
          <p:nvPr/>
        </p:nvSpPr>
        <p:spPr>
          <a:xfrm>
            <a:off x="7349490" y="1490472"/>
            <a:ext cx="822960" cy="822960"/>
          </a:xfrm>
          <a:prstGeom prst="ellipse">
            <a:avLst/>
          </a:prstGeom>
          <a:solidFill>
            <a:schemeClr val="bg1"/>
          </a:solidFill>
          <a:ln/>
        </p:spPr>
      </p:sp>
      <p:pic>
        <p:nvPicPr>
          <p:cNvPr id="24" name="Image 6" descr="/home/claude/kit/icon_lightbulb.png">    </p:cNvPr>
          <p:cNvPicPr>
            <a:picLocks noChangeAspect="1"/>
          </p:cNvPicPr>
          <p:nvPr/>
        </p:nvPicPr>
        <p:blipFill>
          <a:blip r:embed="rId7"/>
          <a:stretch>
            <a:fillRect/>
          </a:stretch>
        </p:blipFill>
        <p:spPr>
          <a:xfrm>
            <a:off x="7530541" y="1671523"/>
            <a:ext cx="460858" cy="460858"/>
          </a:xfrm>
          <a:prstGeom prst="rect">
            <a:avLst/>
          </a:prstGeom>
        </p:spPr>
      </p:pic>
      <p:sp>
        <p:nvSpPr>
          <p:cNvPr id="25" name="Text 15"/>
          <p:cNvSpPr txBox="1"/>
          <p:nvPr/>
        </p:nvSpPr>
        <p:spPr>
          <a:xfrm>
            <a:off x="6926580" y="2377440"/>
            <a:ext cx="166878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WHY</a:t>
            </a:r>
            <a:endParaRPr lang="en-US" sz="1300" dirty="0"/>
          </a:p>
        </p:txBody>
      </p:sp>
      <p:sp>
        <p:nvSpPr>
          <p:cNvPr id="26" name="Text 16"/>
          <p:cNvSpPr txBox="1"/>
          <p:nvPr/>
        </p:nvSpPr>
        <p:spPr>
          <a:xfrm>
            <a:off x="6944868" y="2697480"/>
            <a:ext cx="1632204" cy="59436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Our reason</a:t>
            </a:r>
            <a:endParaRPr lang="en-US" sz="1400" dirty="0"/>
          </a:p>
        </p:txBody>
      </p:sp>
      <p:sp>
        <p:nvSpPr>
          <p:cNvPr id="27" name="Shape 17"/>
          <p:cNvSpPr/>
          <p:nvPr/>
        </p:nvSpPr>
        <p:spPr>
          <a:xfrm>
            <a:off x="457200" y="3566160"/>
            <a:ext cx="8229600" cy="685800"/>
          </a:xfrm>
          <a:prstGeom prst="roundRect">
            <a:avLst>
              <a:gd name="adj" fmla="val 16000"/>
            </a:avLst>
          </a:prstGeom>
          <a:solidFill>
            <a:schemeClr val="accent2"/>
          </a:solidFill>
          <a:ln/>
        </p:spPr>
      </p:sp>
      <p:sp>
        <p:nvSpPr>
          <p:cNvPr id="28" name="Shape 18"/>
          <p:cNvSpPr/>
          <p:nvPr/>
        </p:nvSpPr>
        <p:spPr>
          <a:xfrm>
            <a:off x="566928" y="3657600"/>
            <a:ext cx="502920" cy="502920"/>
          </a:xfrm>
          <a:prstGeom prst="ellipse">
            <a:avLst/>
          </a:prstGeom>
          <a:solidFill>
            <a:schemeClr val="bg1"/>
          </a:solidFill>
          <a:ln/>
        </p:spPr>
      </p:sp>
      <p:pic>
        <p:nvPicPr>
          <p:cNvPr id="29" name="Image 7" descr="/home/claude/kit/icon_pencil.png">    </p:cNvPr>
          <p:cNvPicPr>
            <a:picLocks noChangeAspect="1"/>
          </p:cNvPicPr>
          <p:nvPr/>
        </p:nvPicPr>
        <p:blipFill>
          <a:blip r:embed="rId8"/>
          <a:stretch>
            <a:fillRect/>
          </a:stretch>
        </p:blipFill>
        <p:spPr>
          <a:xfrm>
            <a:off x="667512" y="3758184"/>
            <a:ext cx="301752" cy="301752"/>
          </a:xfrm>
          <a:prstGeom prst="rect">
            <a:avLst/>
          </a:prstGeom>
        </p:spPr>
      </p:pic>
      <p:sp>
        <p:nvSpPr>
          <p:cNvPr id="30" name="Text 19"/>
          <p:cNvSpPr txBox="1"/>
          <p:nvPr/>
        </p:nvSpPr>
        <p:spPr>
          <a:xfrm>
            <a:off x="1188720" y="3566160"/>
            <a:ext cx="7360920" cy="685800"/>
          </a:xfrm>
          <a:prstGeom prst="rect">
            <a:avLst/>
          </a:prstGeom>
          <a:noFill/>
          <a:ln/>
        </p:spPr>
        <p:txBody>
          <a:bodyPr wrap="square" lIns="635" tIns="635" rIns="635" bIns="635" rtlCol="0" anchor="ctr"/>
          <a:lstStyle/>
          <a:p>
            <a:pPr indent="0" marL="0">
              <a:buNone/>
            </a:pPr>
            <a:r>
              <a:rPr lang="en-US" sz="1800" dirty="0">
                <a:solidFill>
                  <a:schemeClr val="bg1"/>
                </a:solidFill>
                <a:latin typeface="Calibri" pitchFamily="34" charset="0"/>
                <a:ea typeface="Calibri" pitchFamily="34" charset="-122"/>
                <a:cs typeface="Calibri" pitchFamily="34" charset="-120"/>
              </a:rPr>
              <a:t>For this step we'll ___ because ___.</a:t>
            </a:r>
            <a:endParaRPr lang="en-US" sz="1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Every guide needs this page</a:t>
            </a:r>
            <a:endParaRPr lang="en-US" sz="3000" dirty="0"/>
          </a:p>
        </p:txBody>
      </p:sp>
      <p:sp>
        <p:nvSpPr>
          <p:cNvPr id="4" name="Shape 1"/>
          <p:cNvSpPr/>
          <p:nvPr/>
        </p:nvSpPr>
        <p:spPr>
          <a:xfrm>
            <a:off x="457200" y="1371600"/>
            <a:ext cx="2651760" cy="777240"/>
          </a:xfrm>
          <a:prstGeom prst="roundRect">
            <a:avLst>
              <a:gd name="adj" fmla="val 14118"/>
            </a:avLst>
          </a:prstGeom>
          <a:solidFill>
            <a:schemeClr val="bg2"/>
          </a:solidFill>
          <a:ln/>
        </p:spPr>
      </p:sp>
      <p:sp>
        <p:nvSpPr>
          <p:cNvPr id="5" name="Shape 2"/>
          <p:cNvSpPr/>
          <p:nvPr/>
        </p:nvSpPr>
        <p:spPr>
          <a:xfrm>
            <a:off x="594360" y="1508760"/>
            <a:ext cx="457200" cy="457200"/>
          </a:xfrm>
          <a:prstGeom prst="ellipse">
            <a:avLst/>
          </a:prstGeom>
          <a:solidFill>
            <a:schemeClr val="bg1"/>
          </a:solidFill>
          <a:ln/>
        </p:spPr>
      </p:sp>
      <p:pic>
        <p:nvPicPr>
          <p:cNvPr id="6" name="Image 0" descr="/home/claude/kit/icon_phoneslash.png">    </p:cNvPr>
          <p:cNvPicPr>
            <a:picLocks noChangeAspect="1"/>
          </p:cNvPicPr>
          <p:nvPr/>
        </p:nvPicPr>
        <p:blipFill>
          <a:blip r:embed="rId1"/>
          <a:stretch>
            <a:fillRect/>
          </a:stretch>
        </p:blipFill>
        <p:spPr>
          <a:xfrm>
            <a:off x="685800" y="1600200"/>
            <a:ext cx="274320" cy="274320"/>
          </a:xfrm>
          <a:prstGeom prst="rect">
            <a:avLst/>
          </a:prstGeom>
        </p:spPr>
      </p:pic>
      <p:sp>
        <p:nvSpPr>
          <p:cNvPr id="7" name="Text 3"/>
          <p:cNvSpPr txBox="1"/>
          <p:nvPr/>
        </p:nvSpPr>
        <p:spPr>
          <a:xfrm>
            <a:off x="1188720" y="1481328"/>
            <a:ext cx="1810512" cy="457200"/>
          </a:xfrm>
          <a:prstGeom prst="rect">
            <a:avLst/>
          </a:prstGeom>
          <a:noFill/>
          <a:ln/>
        </p:spPr>
        <p:txBody>
          <a:bodyPr wrap="square" lIns="635" tIns="635" rIns="635" bIns="635" rtlCol="0" anchor="ctr"/>
          <a:lstStyle/>
          <a:p>
            <a:pPr indent="0" marL="0">
              <a:buNone/>
            </a:pPr>
            <a:r>
              <a:rPr lang="en-US" sz="1400" b="1" dirty="0">
                <a:solidFill>
                  <a:schemeClr val="tx2"/>
                </a:solidFill>
                <a:latin typeface="Arial" pitchFamily="34" charset="0"/>
                <a:ea typeface="Arial" pitchFamily="34" charset="-122"/>
                <a:cs typeface="Arial" pitchFamily="34" charset="-120"/>
              </a:rPr>
              <a:t>Phone-free school days</a:t>
            </a:r>
            <a:endParaRPr lang="en-US" sz="1400" dirty="0"/>
          </a:p>
        </p:txBody>
      </p:sp>
      <p:sp>
        <p:nvSpPr>
          <p:cNvPr id="8" name="Shape 4"/>
          <p:cNvSpPr/>
          <p:nvPr/>
        </p:nvSpPr>
        <p:spPr>
          <a:xfrm>
            <a:off x="3246120" y="1371600"/>
            <a:ext cx="2651760" cy="777240"/>
          </a:xfrm>
          <a:prstGeom prst="roundRect">
            <a:avLst>
              <a:gd name="adj" fmla="val 14118"/>
            </a:avLst>
          </a:prstGeom>
          <a:solidFill>
            <a:schemeClr val="bg2"/>
          </a:solidFill>
          <a:ln/>
        </p:spPr>
      </p:sp>
      <p:sp>
        <p:nvSpPr>
          <p:cNvPr id="9" name="Shape 5"/>
          <p:cNvSpPr/>
          <p:nvPr/>
        </p:nvSpPr>
        <p:spPr>
          <a:xfrm>
            <a:off x="3383280" y="1508760"/>
            <a:ext cx="457200" cy="457200"/>
          </a:xfrm>
          <a:prstGeom prst="ellipse">
            <a:avLst/>
          </a:prstGeom>
          <a:solidFill>
            <a:schemeClr val="bg1"/>
          </a:solidFill>
          <a:ln/>
        </p:spPr>
      </p:sp>
      <p:pic>
        <p:nvPicPr>
          <p:cNvPr id="10" name="Image 1" descr="/home/claude/kit/icon_usershield.png">    </p:cNvPr>
          <p:cNvPicPr>
            <a:picLocks noChangeAspect="1"/>
          </p:cNvPicPr>
          <p:nvPr/>
        </p:nvPicPr>
        <p:blipFill>
          <a:blip r:embed="rId2"/>
          <a:stretch>
            <a:fillRect/>
          </a:stretch>
        </p:blipFill>
        <p:spPr>
          <a:xfrm>
            <a:off x="3474720" y="1600200"/>
            <a:ext cx="274320" cy="274320"/>
          </a:xfrm>
          <a:prstGeom prst="rect">
            <a:avLst/>
          </a:prstGeom>
        </p:spPr>
      </p:pic>
      <p:sp>
        <p:nvSpPr>
          <p:cNvPr id="11" name="Text 6"/>
          <p:cNvSpPr txBox="1"/>
          <p:nvPr/>
        </p:nvSpPr>
        <p:spPr>
          <a:xfrm>
            <a:off x="3977640" y="1481328"/>
            <a:ext cx="1810512" cy="457200"/>
          </a:xfrm>
          <a:prstGeom prst="rect">
            <a:avLst/>
          </a:prstGeom>
          <a:noFill/>
          <a:ln/>
        </p:spPr>
        <p:txBody>
          <a:bodyPr wrap="square" lIns="635" tIns="635" rIns="635" bIns="635" rtlCol="0" anchor="ctr"/>
          <a:lstStyle/>
          <a:p>
            <a:pPr indent="0" marL="0">
              <a:buNone/>
            </a:pPr>
            <a:r>
              <a:rPr lang="en-US" sz="1400" b="1" dirty="0">
                <a:solidFill>
                  <a:schemeClr val="tx2"/>
                </a:solidFill>
                <a:latin typeface="Arial" pitchFamily="34" charset="0"/>
                <a:ea typeface="Arial" pitchFamily="34" charset="-122"/>
                <a:cs typeface="Arial" pitchFamily="34" charset="-120"/>
              </a:rPr>
              <a:t>Check the age limit</a:t>
            </a:r>
            <a:endParaRPr lang="en-US" sz="1400" dirty="0"/>
          </a:p>
        </p:txBody>
      </p:sp>
      <p:sp>
        <p:nvSpPr>
          <p:cNvPr id="12" name="Shape 7"/>
          <p:cNvSpPr/>
          <p:nvPr/>
        </p:nvSpPr>
        <p:spPr>
          <a:xfrm>
            <a:off x="6035040" y="1371600"/>
            <a:ext cx="2651760" cy="777240"/>
          </a:xfrm>
          <a:prstGeom prst="roundRect">
            <a:avLst>
              <a:gd name="adj" fmla="val 14118"/>
            </a:avLst>
          </a:prstGeom>
          <a:solidFill>
            <a:schemeClr val="bg2"/>
          </a:solidFill>
          <a:ln/>
        </p:spPr>
      </p:sp>
      <p:sp>
        <p:nvSpPr>
          <p:cNvPr id="13" name="Shape 8"/>
          <p:cNvSpPr/>
          <p:nvPr/>
        </p:nvSpPr>
        <p:spPr>
          <a:xfrm>
            <a:off x="6172200" y="1508760"/>
            <a:ext cx="457200" cy="457200"/>
          </a:xfrm>
          <a:prstGeom prst="ellipse">
            <a:avLst/>
          </a:prstGeom>
          <a:solidFill>
            <a:schemeClr val="bg1"/>
          </a:solidFill>
          <a:ln/>
        </p:spPr>
      </p:sp>
      <p:pic>
        <p:nvPicPr>
          <p:cNvPr id="14" name="Image 2" descr="/home/claude/kit/icon_comments.png">    </p:cNvPr>
          <p:cNvPicPr>
            <a:picLocks noChangeAspect="1"/>
          </p:cNvPicPr>
          <p:nvPr/>
        </p:nvPicPr>
        <p:blipFill>
          <a:blip r:embed="rId3"/>
          <a:stretch>
            <a:fillRect/>
          </a:stretch>
        </p:blipFill>
        <p:spPr>
          <a:xfrm>
            <a:off x="6263640" y="1600200"/>
            <a:ext cx="274320" cy="274320"/>
          </a:xfrm>
          <a:prstGeom prst="rect">
            <a:avLst/>
          </a:prstGeom>
        </p:spPr>
      </p:pic>
      <p:sp>
        <p:nvSpPr>
          <p:cNvPr id="15" name="Text 9"/>
          <p:cNvSpPr txBox="1"/>
          <p:nvPr/>
        </p:nvSpPr>
        <p:spPr>
          <a:xfrm>
            <a:off x="6766560" y="1481328"/>
            <a:ext cx="1810512" cy="457200"/>
          </a:xfrm>
          <a:prstGeom prst="rect">
            <a:avLst/>
          </a:prstGeom>
          <a:noFill/>
          <a:ln/>
        </p:spPr>
        <p:txBody>
          <a:bodyPr wrap="square" lIns="635" tIns="635" rIns="635" bIns="635" rtlCol="0" anchor="ctr"/>
          <a:lstStyle/>
          <a:p>
            <a:pPr indent="0" marL="0">
              <a:buNone/>
            </a:pPr>
            <a:r>
              <a:rPr lang="en-US" sz="1400" b="1" dirty="0">
                <a:solidFill>
                  <a:schemeClr val="tx2"/>
                </a:solidFill>
                <a:latin typeface="Arial" pitchFamily="34" charset="0"/>
                <a:ea typeface="Arial" pitchFamily="34" charset="-122"/>
                <a:cs typeface="Arial" pitchFamily="34" charset="-120"/>
              </a:rPr>
              <a:t>Group chats: people you know</a:t>
            </a:r>
            <a:endParaRPr lang="en-US" sz="1400" dirty="0"/>
          </a:p>
        </p:txBody>
      </p:sp>
      <p:sp>
        <p:nvSpPr>
          <p:cNvPr id="16" name="Shape 10"/>
          <p:cNvSpPr/>
          <p:nvPr/>
        </p:nvSpPr>
        <p:spPr>
          <a:xfrm>
            <a:off x="457200" y="2286000"/>
            <a:ext cx="2651760" cy="777240"/>
          </a:xfrm>
          <a:prstGeom prst="roundRect">
            <a:avLst>
              <a:gd name="adj" fmla="val 14118"/>
            </a:avLst>
          </a:prstGeom>
          <a:solidFill>
            <a:schemeClr val="bg2"/>
          </a:solidFill>
          <a:ln/>
        </p:spPr>
      </p:sp>
      <p:sp>
        <p:nvSpPr>
          <p:cNvPr id="17" name="Shape 11"/>
          <p:cNvSpPr/>
          <p:nvPr/>
        </p:nvSpPr>
        <p:spPr>
          <a:xfrm>
            <a:off x="594360" y="2423160"/>
            <a:ext cx="457200" cy="457200"/>
          </a:xfrm>
          <a:prstGeom prst="ellipse">
            <a:avLst/>
          </a:prstGeom>
          <a:solidFill>
            <a:schemeClr val="bg1"/>
          </a:solidFill>
          <a:ln/>
        </p:spPr>
      </p:sp>
      <p:pic>
        <p:nvPicPr>
          <p:cNvPr id="18" name="Image 3" descr="/home/claude/kit/icon_robot.png">    </p:cNvPr>
          <p:cNvPicPr>
            <a:picLocks noChangeAspect="1"/>
          </p:cNvPicPr>
          <p:nvPr/>
        </p:nvPicPr>
        <p:blipFill>
          <a:blip r:embed="rId4"/>
          <a:stretch>
            <a:fillRect/>
          </a:stretch>
        </p:blipFill>
        <p:spPr>
          <a:xfrm>
            <a:off x="685800" y="2514600"/>
            <a:ext cx="274320" cy="274320"/>
          </a:xfrm>
          <a:prstGeom prst="rect">
            <a:avLst/>
          </a:prstGeom>
        </p:spPr>
      </p:pic>
      <p:sp>
        <p:nvSpPr>
          <p:cNvPr id="19" name="Text 12"/>
          <p:cNvSpPr txBox="1"/>
          <p:nvPr/>
        </p:nvSpPr>
        <p:spPr>
          <a:xfrm>
            <a:off x="1188720" y="2395728"/>
            <a:ext cx="1810512" cy="457200"/>
          </a:xfrm>
          <a:prstGeom prst="rect">
            <a:avLst/>
          </a:prstGeom>
          <a:noFill/>
          <a:ln/>
        </p:spPr>
        <p:txBody>
          <a:bodyPr wrap="square" lIns="635" tIns="635" rIns="635" bIns="635" rtlCol="0" anchor="ctr"/>
          <a:lstStyle/>
          <a:p>
            <a:pPr indent="0" marL="0">
              <a:buNone/>
            </a:pPr>
            <a:r>
              <a:rPr lang="en-US" sz="1400" b="1" dirty="0">
                <a:solidFill>
                  <a:schemeClr val="tx2"/>
                </a:solidFill>
                <a:latin typeface="Arial" pitchFamily="34" charset="0"/>
                <a:ea typeface="Arial" pitchFamily="34" charset="-122"/>
                <a:cs typeface="Arial" pitchFamily="34" charset="-120"/>
              </a:rPr>
              <a:t>Chatbots aren't friends</a:t>
            </a:r>
            <a:endParaRPr lang="en-US" sz="1400" dirty="0"/>
          </a:p>
        </p:txBody>
      </p:sp>
      <p:sp>
        <p:nvSpPr>
          <p:cNvPr id="20" name="Shape 13"/>
          <p:cNvSpPr/>
          <p:nvPr/>
        </p:nvSpPr>
        <p:spPr>
          <a:xfrm>
            <a:off x="3246120" y="2286000"/>
            <a:ext cx="2651760" cy="777240"/>
          </a:xfrm>
          <a:prstGeom prst="roundRect">
            <a:avLst>
              <a:gd name="adj" fmla="val 14118"/>
            </a:avLst>
          </a:prstGeom>
          <a:solidFill>
            <a:schemeClr val="bg2"/>
          </a:solidFill>
          <a:ln/>
        </p:spPr>
      </p:sp>
      <p:sp>
        <p:nvSpPr>
          <p:cNvPr id="21" name="Shape 14"/>
          <p:cNvSpPr/>
          <p:nvPr/>
        </p:nvSpPr>
        <p:spPr>
          <a:xfrm>
            <a:off x="3383280" y="2423160"/>
            <a:ext cx="457200" cy="457200"/>
          </a:xfrm>
          <a:prstGeom prst="ellipse">
            <a:avLst/>
          </a:prstGeom>
          <a:solidFill>
            <a:schemeClr val="bg1"/>
          </a:solidFill>
          <a:ln/>
        </p:spPr>
      </p:sp>
      <p:pic>
        <p:nvPicPr>
          <p:cNvPr id="22" name="Image 4" descr="/home/claude/kit/icon_lock.png">    </p:cNvPr>
          <p:cNvPicPr>
            <a:picLocks noChangeAspect="1"/>
          </p:cNvPicPr>
          <p:nvPr/>
        </p:nvPicPr>
        <p:blipFill>
          <a:blip r:embed="rId5"/>
          <a:stretch>
            <a:fillRect/>
          </a:stretch>
        </p:blipFill>
        <p:spPr>
          <a:xfrm>
            <a:off x="3474720" y="2514600"/>
            <a:ext cx="274320" cy="274320"/>
          </a:xfrm>
          <a:prstGeom prst="rect">
            <a:avLst/>
          </a:prstGeom>
        </p:spPr>
      </p:pic>
      <p:sp>
        <p:nvSpPr>
          <p:cNvPr id="23" name="Text 15"/>
          <p:cNvSpPr txBox="1"/>
          <p:nvPr/>
        </p:nvSpPr>
        <p:spPr>
          <a:xfrm>
            <a:off x="3977640" y="2395728"/>
            <a:ext cx="1810512" cy="457200"/>
          </a:xfrm>
          <a:prstGeom prst="rect">
            <a:avLst/>
          </a:prstGeom>
          <a:noFill/>
          <a:ln/>
        </p:spPr>
        <p:txBody>
          <a:bodyPr wrap="square" lIns="635" tIns="635" rIns="635" bIns="635" rtlCol="0" anchor="ctr"/>
          <a:lstStyle/>
          <a:p>
            <a:pPr indent="0" marL="0">
              <a:buNone/>
            </a:pPr>
            <a:r>
              <a:rPr lang="en-US" sz="1400" b="1" dirty="0">
                <a:solidFill>
                  <a:schemeClr val="tx2"/>
                </a:solidFill>
                <a:latin typeface="Arial" pitchFamily="34" charset="0"/>
                <a:ea typeface="Arial" pitchFamily="34" charset="-122"/>
                <a:cs typeface="Arial" pitchFamily="34" charset="-120"/>
              </a:rPr>
              <a:t>Keep it private</a:t>
            </a:r>
            <a:endParaRPr lang="en-US" sz="1400" dirty="0"/>
          </a:p>
        </p:txBody>
      </p:sp>
      <p:sp>
        <p:nvSpPr>
          <p:cNvPr id="24" name="Shape 16"/>
          <p:cNvSpPr/>
          <p:nvPr/>
        </p:nvSpPr>
        <p:spPr>
          <a:xfrm>
            <a:off x="6035040" y="2286000"/>
            <a:ext cx="2651760" cy="777240"/>
          </a:xfrm>
          <a:prstGeom prst="roundRect">
            <a:avLst>
              <a:gd name="adj" fmla="val 14118"/>
            </a:avLst>
          </a:prstGeom>
          <a:solidFill>
            <a:schemeClr val="bg2"/>
          </a:solidFill>
          <a:ln/>
        </p:spPr>
      </p:sp>
      <p:sp>
        <p:nvSpPr>
          <p:cNvPr id="25" name="Shape 17"/>
          <p:cNvSpPr/>
          <p:nvPr/>
        </p:nvSpPr>
        <p:spPr>
          <a:xfrm>
            <a:off x="6172200" y="2423160"/>
            <a:ext cx="457200" cy="457200"/>
          </a:xfrm>
          <a:prstGeom prst="ellipse">
            <a:avLst/>
          </a:prstGeom>
          <a:solidFill>
            <a:schemeClr val="bg1"/>
          </a:solidFill>
          <a:ln/>
        </p:spPr>
      </p:sp>
      <p:pic>
        <p:nvPicPr>
          <p:cNvPr id="26" name="Image 5" descr="/home/claude/kit/icon_heart.png">    </p:cNvPr>
          <p:cNvPicPr>
            <a:picLocks noChangeAspect="1"/>
          </p:cNvPicPr>
          <p:nvPr/>
        </p:nvPicPr>
        <p:blipFill>
          <a:blip r:embed="rId6"/>
          <a:stretch>
            <a:fillRect/>
          </a:stretch>
        </p:blipFill>
        <p:spPr>
          <a:xfrm>
            <a:off x="6263640" y="2514600"/>
            <a:ext cx="274320" cy="274320"/>
          </a:xfrm>
          <a:prstGeom prst="rect">
            <a:avLst/>
          </a:prstGeom>
        </p:spPr>
      </p:pic>
      <p:sp>
        <p:nvSpPr>
          <p:cNvPr id="27" name="Text 18"/>
          <p:cNvSpPr txBox="1"/>
          <p:nvPr/>
        </p:nvSpPr>
        <p:spPr>
          <a:xfrm>
            <a:off x="6766560" y="2395728"/>
            <a:ext cx="1810512" cy="457200"/>
          </a:xfrm>
          <a:prstGeom prst="rect">
            <a:avLst/>
          </a:prstGeom>
          <a:noFill/>
          <a:ln/>
        </p:spPr>
        <p:txBody>
          <a:bodyPr wrap="square" lIns="635" tIns="635" rIns="635" bIns="635" rtlCol="0" anchor="ctr"/>
          <a:lstStyle/>
          <a:p>
            <a:pPr indent="0" marL="0">
              <a:buNone/>
            </a:pPr>
            <a:r>
              <a:rPr lang="en-US" sz="1400" b="1" dirty="0">
                <a:solidFill>
                  <a:schemeClr val="tx2"/>
                </a:solidFill>
                <a:latin typeface="Arial" pitchFamily="34" charset="0"/>
                <a:ea typeface="Arial" pitchFamily="34" charset="-122"/>
                <a:cs typeface="Arial" pitchFamily="34" charset="-120"/>
              </a:rPr>
              <a:t>Tell a trusted adult</a:t>
            </a:r>
            <a:endParaRPr lang="en-US" sz="1400" dirty="0"/>
          </a:p>
        </p:txBody>
      </p:sp>
      <p:sp>
        <p:nvSpPr>
          <p:cNvPr id="28" name="Shape 19"/>
          <p:cNvSpPr/>
          <p:nvPr/>
        </p:nvSpPr>
        <p:spPr>
          <a:xfrm>
            <a:off x="457200" y="3246120"/>
            <a:ext cx="8229600" cy="685800"/>
          </a:xfrm>
          <a:prstGeom prst="roundRect">
            <a:avLst>
              <a:gd name="adj" fmla="val 16000"/>
            </a:avLst>
          </a:prstGeom>
          <a:solidFill>
            <a:schemeClr val="tx2"/>
          </a:solidFill>
          <a:ln/>
        </p:spPr>
      </p:sp>
      <p:sp>
        <p:nvSpPr>
          <p:cNvPr id="29" name="Shape 20"/>
          <p:cNvSpPr/>
          <p:nvPr/>
        </p:nvSpPr>
        <p:spPr>
          <a:xfrm>
            <a:off x="566928" y="3337560"/>
            <a:ext cx="502920" cy="502920"/>
          </a:xfrm>
          <a:prstGeom prst="ellipse">
            <a:avLst/>
          </a:prstGeom>
          <a:solidFill>
            <a:schemeClr val="bg1"/>
          </a:solidFill>
          <a:ln/>
        </p:spPr>
      </p:sp>
      <p:pic>
        <p:nvPicPr>
          <p:cNvPr id="30" name="Image 6" descr="/home/claude/kit/icon_usershield.png">    </p:cNvPr>
          <p:cNvPicPr>
            <a:picLocks noChangeAspect="1"/>
          </p:cNvPicPr>
          <p:nvPr/>
        </p:nvPicPr>
        <p:blipFill>
          <a:blip r:embed="rId7"/>
          <a:stretch>
            <a:fillRect/>
          </a:stretch>
        </p:blipFill>
        <p:spPr>
          <a:xfrm>
            <a:off x="667512" y="3438144"/>
            <a:ext cx="301752" cy="301752"/>
          </a:xfrm>
          <a:prstGeom prst="rect">
            <a:avLst/>
          </a:prstGeom>
        </p:spPr>
      </p:pic>
      <p:sp>
        <p:nvSpPr>
          <p:cNvPr id="31" name="Text 21"/>
          <p:cNvSpPr txBox="1"/>
          <p:nvPr/>
        </p:nvSpPr>
        <p:spPr>
          <a:xfrm>
            <a:off x="1188720" y="3246120"/>
            <a:ext cx="7360920" cy="685800"/>
          </a:xfrm>
          <a:prstGeom prst="rect">
            <a:avLst/>
          </a:prstGeom>
          <a:noFill/>
          <a:ln/>
        </p:spPr>
        <p:txBody>
          <a:bodyPr wrap="square" lIns="635" tIns="635" rIns="635" bIns="635" rtlCol="0" anchor="ctr"/>
          <a:lstStyle/>
          <a:p>
            <a:pPr indent="0" marL="0">
              <a:buNone/>
            </a:pPr>
            <a:r>
              <a:rPr lang="en-US" sz="1600" dirty="0">
                <a:solidFill>
                  <a:schemeClr val="bg1"/>
                </a:solidFill>
                <a:latin typeface="Calibri" pitchFamily="34" charset="0"/>
                <a:ea typeface="Calibri" pitchFamily="34" charset="-122"/>
                <a:cs typeface="Calibri" pitchFamily="34" charset="-120"/>
              </a:rPr>
              <a:t>Many apps and AI chatbots are 13+. Age limits are there to keep you safe.</a:t>
            </a:r>
            <a:endParaRPr lang="en-US" sz="1600" dirty="0"/>
          </a:p>
        </p:txBody>
      </p:sp>
      <p:sp>
        <p:nvSpPr>
          <p:cNvPr id="32" name="Shape 22"/>
          <p:cNvSpPr/>
          <p:nvPr/>
        </p:nvSpPr>
        <p:spPr>
          <a:xfrm>
            <a:off x="457200" y="3977640"/>
            <a:ext cx="8229600" cy="685800"/>
          </a:xfrm>
          <a:prstGeom prst="roundRect">
            <a:avLst>
              <a:gd name="adj" fmla="val 16000"/>
            </a:avLst>
          </a:prstGeom>
          <a:solidFill>
            <a:srgbClr val="FCE4F2"/>
          </a:solidFill>
          <a:ln/>
        </p:spPr>
      </p:sp>
      <p:sp>
        <p:nvSpPr>
          <p:cNvPr id="33" name="Shape 23"/>
          <p:cNvSpPr/>
          <p:nvPr/>
        </p:nvSpPr>
        <p:spPr>
          <a:xfrm>
            <a:off x="566928" y="4069080"/>
            <a:ext cx="502920" cy="502920"/>
          </a:xfrm>
          <a:prstGeom prst="ellipse">
            <a:avLst/>
          </a:prstGeom>
          <a:solidFill>
            <a:schemeClr val="bg1"/>
          </a:solidFill>
          <a:ln/>
        </p:spPr>
      </p:sp>
      <p:pic>
        <p:nvPicPr>
          <p:cNvPr id="34" name="Image 7" descr="/home/claude/kit/icon_heart.png">    </p:cNvPr>
          <p:cNvPicPr>
            <a:picLocks noChangeAspect="1"/>
          </p:cNvPicPr>
          <p:nvPr/>
        </p:nvPicPr>
        <p:blipFill>
          <a:blip r:embed="rId8"/>
          <a:stretch>
            <a:fillRect/>
          </a:stretch>
        </p:blipFill>
        <p:spPr>
          <a:xfrm>
            <a:off x="667512" y="4169664"/>
            <a:ext cx="301752" cy="301752"/>
          </a:xfrm>
          <a:prstGeom prst="rect">
            <a:avLst/>
          </a:prstGeom>
        </p:spPr>
      </p:pic>
      <p:sp>
        <p:nvSpPr>
          <p:cNvPr id="35" name="Text 24"/>
          <p:cNvSpPr txBox="1"/>
          <p:nvPr/>
        </p:nvSpPr>
        <p:spPr>
          <a:xfrm>
            <a:off x="1188720" y="3977640"/>
            <a:ext cx="7360920" cy="685800"/>
          </a:xfrm>
          <a:prstGeom prst="rect">
            <a:avLst/>
          </a:prstGeom>
          <a:noFill/>
          <a:ln/>
        </p:spPr>
        <p:txBody>
          <a:bodyPr wrap="square" lIns="635" tIns="635" rIns="635" bIns="635" rtlCol="0" anchor="ctr"/>
          <a:lstStyle/>
          <a:p>
            <a:pPr indent="0" marL="0">
              <a:buNone/>
            </a:pPr>
            <a:r>
              <a:rPr lang="en-US" sz="1500" dirty="0">
                <a:solidFill>
                  <a:schemeClr val="tx1"/>
                </a:solidFill>
                <a:latin typeface="Calibri" pitchFamily="34" charset="0"/>
                <a:ea typeface="Calibri" pitchFamily="34" charset="-122"/>
                <a:cs typeface="Calibri" pitchFamily="34" charset="-120"/>
              </a:rPr>
              <a:t>You won't be in trouble for telling a trusted adult.</a:t>
            </a:r>
            <a:endParaRPr lang="en-US" sz="15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The mini-debate</a:t>
            </a:r>
            <a:endParaRPr lang="en-US" sz="3000" dirty="0"/>
          </a:p>
        </p:txBody>
      </p:sp>
      <p:sp>
        <p:nvSpPr>
          <p:cNvPr id="4" name="Shape 1"/>
          <p:cNvSpPr/>
          <p:nvPr/>
        </p:nvSpPr>
        <p:spPr>
          <a:xfrm>
            <a:off x="457200" y="1325880"/>
            <a:ext cx="8229600" cy="731520"/>
          </a:xfrm>
          <a:prstGeom prst="roundRect">
            <a:avLst>
              <a:gd name="adj" fmla="val 15000"/>
            </a:avLst>
          </a:prstGeom>
          <a:solidFill>
            <a:schemeClr val="tx2"/>
          </a:solidFill>
          <a:ln/>
        </p:spPr>
      </p:sp>
      <p:sp>
        <p:nvSpPr>
          <p:cNvPr id="5" name="Text 2"/>
          <p:cNvSpPr txBox="1"/>
          <p:nvPr/>
        </p:nvSpPr>
        <p:spPr>
          <a:xfrm>
            <a:off x="640080" y="1325880"/>
            <a:ext cx="7863840" cy="731520"/>
          </a:xfrm>
          <a:prstGeom prst="rect">
            <a:avLst/>
          </a:prstGeom>
          <a:noFill/>
          <a:ln/>
        </p:spPr>
        <p:txBody>
          <a:bodyPr wrap="square" lIns="635" tIns="635" rIns="635" bIns="635" rtlCol="0" anchor="ctr"/>
          <a:lstStyle/>
          <a:p>
            <a:pPr indent="0" marL="0">
              <a:buNone/>
            </a:pPr>
            <a:r>
              <a:rPr lang="en-US" sz="1800" b="1" dirty="0">
                <a:solidFill>
                  <a:schemeClr val="bg1"/>
                </a:solidFill>
                <a:latin typeface="Calibri" pitchFamily="34" charset="0"/>
                <a:ea typeface="Calibri" pitchFamily="34" charset="-122"/>
                <a:cs typeface="Calibri" pitchFamily="34" charset="-120"/>
              </a:rPr>
              <a:t>"This house believes AI should write the Year 7 survival guide for us."</a:t>
            </a:r>
            <a:endParaRPr lang="en-US" sz="1800" dirty="0"/>
          </a:p>
        </p:txBody>
      </p:sp>
      <p:sp>
        <p:nvSpPr>
          <p:cNvPr id="6" name="Shape 3"/>
          <p:cNvSpPr/>
          <p:nvPr/>
        </p:nvSpPr>
        <p:spPr>
          <a:xfrm>
            <a:off x="457200" y="2194560"/>
            <a:ext cx="1536192" cy="1600200"/>
          </a:xfrm>
          <a:prstGeom prst="roundRect">
            <a:avLst>
              <a:gd name="adj" fmla="val 7143"/>
            </a:avLst>
          </a:prstGeom>
          <a:solidFill>
            <a:schemeClr val="bg2"/>
          </a:solidFill>
          <a:ln/>
        </p:spPr>
      </p:sp>
      <p:sp>
        <p:nvSpPr>
          <p:cNvPr id="7" name="Shape 4"/>
          <p:cNvSpPr/>
          <p:nvPr/>
        </p:nvSpPr>
        <p:spPr>
          <a:xfrm>
            <a:off x="973836" y="2304288"/>
            <a:ext cx="502920" cy="502920"/>
          </a:xfrm>
          <a:prstGeom prst="ellipse">
            <a:avLst/>
          </a:prstGeom>
          <a:solidFill>
            <a:schemeClr val="bg1"/>
          </a:solidFill>
          <a:ln/>
        </p:spPr>
      </p:sp>
      <p:pic>
        <p:nvPicPr>
          <p:cNvPr id="8" name="Image 0" descr="/home/claude/kit/icon_chair.png">    </p:cNvPr>
          <p:cNvPicPr>
            <a:picLocks noChangeAspect="1"/>
          </p:cNvPicPr>
          <p:nvPr/>
        </p:nvPicPr>
        <p:blipFill>
          <a:blip r:embed="rId1"/>
          <a:stretch>
            <a:fillRect/>
          </a:stretch>
        </p:blipFill>
        <p:spPr>
          <a:xfrm>
            <a:off x="1074420" y="2404872"/>
            <a:ext cx="301752" cy="301752"/>
          </a:xfrm>
          <a:prstGeom prst="rect">
            <a:avLst/>
          </a:prstGeom>
        </p:spPr>
      </p:pic>
      <p:sp>
        <p:nvSpPr>
          <p:cNvPr id="9" name="Text 5"/>
          <p:cNvSpPr txBox="1"/>
          <p:nvPr/>
        </p:nvSpPr>
        <p:spPr>
          <a:xfrm>
            <a:off x="512064" y="2862072"/>
            <a:ext cx="1426464" cy="502920"/>
          </a:xfrm>
          <a:prstGeom prst="rect">
            <a:avLst/>
          </a:prstGeom>
          <a:noFill/>
          <a:ln/>
        </p:spPr>
        <p:txBody>
          <a:bodyPr wrap="square" lIns="635" tIns="635" rIns="635" bIns="635" rtlCol="0" anchor="ctr"/>
          <a:lstStyle/>
          <a:p>
            <a:pPr algn="ctr" indent="0" marL="0">
              <a:buNone/>
            </a:pPr>
            <a:r>
              <a:rPr lang="en-US" sz="1400" b="1" dirty="0">
                <a:solidFill>
                  <a:schemeClr val="tx2"/>
                </a:solidFill>
                <a:latin typeface="Arial" pitchFamily="34" charset="0"/>
                <a:ea typeface="Arial" pitchFamily="34" charset="-122"/>
                <a:cs typeface="Arial" pitchFamily="34" charset="-120"/>
              </a:rPr>
              <a:t>Chair</a:t>
            </a:r>
            <a:endParaRPr lang="en-US" sz="1400" dirty="0"/>
          </a:p>
        </p:txBody>
      </p:sp>
      <p:sp>
        <p:nvSpPr>
          <p:cNvPr id="10" name="Text 6"/>
          <p:cNvSpPr txBox="1"/>
          <p:nvPr/>
        </p:nvSpPr>
        <p:spPr>
          <a:xfrm>
            <a:off x="530352" y="3383280"/>
            <a:ext cx="1389888" cy="36576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Runs it</a:t>
            </a:r>
            <a:endParaRPr lang="en-US" sz="1200" dirty="0"/>
          </a:p>
        </p:txBody>
      </p:sp>
      <p:sp>
        <p:nvSpPr>
          <p:cNvPr id="11" name="Shape 7"/>
          <p:cNvSpPr/>
          <p:nvPr/>
        </p:nvSpPr>
        <p:spPr>
          <a:xfrm>
            <a:off x="2130552" y="2194560"/>
            <a:ext cx="1536192" cy="1600200"/>
          </a:xfrm>
          <a:prstGeom prst="roundRect">
            <a:avLst>
              <a:gd name="adj" fmla="val 7143"/>
            </a:avLst>
          </a:prstGeom>
          <a:solidFill>
            <a:srgbClr val="EEE9F7"/>
          </a:solidFill>
          <a:ln/>
        </p:spPr>
      </p:sp>
      <p:sp>
        <p:nvSpPr>
          <p:cNvPr id="12" name="Shape 8"/>
          <p:cNvSpPr/>
          <p:nvPr/>
        </p:nvSpPr>
        <p:spPr>
          <a:xfrm>
            <a:off x="2647188" y="2304288"/>
            <a:ext cx="502920" cy="502920"/>
          </a:xfrm>
          <a:prstGeom prst="ellipse">
            <a:avLst/>
          </a:prstGeom>
          <a:solidFill>
            <a:schemeClr val="bg1"/>
          </a:solidFill>
          <a:ln/>
        </p:spPr>
      </p:sp>
      <p:pic>
        <p:nvPicPr>
          <p:cNvPr id="13" name="Image 1" descr="/home/claude/kit/icon_thumbsup.png">    </p:cNvPr>
          <p:cNvPicPr>
            <a:picLocks noChangeAspect="1"/>
          </p:cNvPicPr>
          <p:nvPr/>
        </p:nvPicPr>
        <p:blipFill>
          <a:blip r:embed="rId2"/>
          <a:stretch>
            <a:fillRect/>
          </a:stretch>
        </p:blipFill>
        <p:spPr>
          <a:xfrm>
            <a:off x="2747772" y="2404872"/>
            <a:ext cx="301752" cy="301752"/>
          </a:xfrm>
          <a:prstGeom prst="rect">
            <a:avLst/>
          </a:prstGeom>
        </p:spPr>
      </p:pic>
      <p:sp>
        <p:nvSpPr>
          <p:cNvPr id="14" name="Text 9"/>
          <p:cNvSpPr txBox="1"/>
          <p:nvPr/>
        </p:nvSpPr>
        <p:spPr>
          <a:xfrm>
            <a:off x="2185416" y="2862072"/>
            <a:ext cx="1426464" cy="502920"/>
          </a:xfrm>
          <a:prstGeom prst="rect">
            <a:avLst/>
          </a:prstGeom>
          <a:noFill/>
          <a:ln/>
        </p:spPr>
        <p:txBody>
          <a:bodyPr wrap="square" lIns="635" tIns="635" rIns="635" bIns="635" rtlCol="0" anchor="ctr"/>
          <a:lstStyle/>
          <a:p>
            <a:pPr algn="ctr" indent="0" marL="0">
              <a:buNone/>
            </a:pPr>
            <a:r>
              <a:rPr lang="en-US" sz="1400" b="1" dirty="0">
                <a:solidFill>
                  <a:schemeClr val="tx2"/>
                </a:solidFill>
                <a:latin typeface="Arial" pitchFamily="34" charset="0"/>
                <a:ea typeface="Arial" pitchFamily="34" charset="-122"/>
                <a:cs typeface="Arial" pitchFamily="34" charset="-120"/>
              </a:rPr>
              <a:t>Proposition</a:t>
            </a:r>
            <a:endParaRPr lang="en-US" sz="1400" dirty="0"/>
          </a:p>
        </p:txBody>
      </p:sp>
      <p:sp>
        <p:nvSpPr>
          <p:cNvPr id="15" name="Text 10"/>
          <p:cNvSpPr txBox="1"/>
          <p:nvPr/>
        </p:nvSpPr>
        <p:spPr>
          <a:xfrm>
            <a:off x="2203704" y="3383280"/>
            <a:ext cx="1389888" cy="36576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2 speakers: for</a:t>
            </a:r>
            <a:endParaRPr lang="en-US" sz="1200" dirty="0"/>
          </a:p>
        </p:txBody>
      </p:sp>
      <p:sp>
        <p:nvSpPr>
          <p:cNvPr id="16" name="Shape 11"/>
          <p:cNvSpPr/>
          <p:nvPr/>
        </p:nvSpPr>
        <p:spPr>
          <a:xfrm>
            <a:off x="3803904" y="2194560"/>
            <a:ext cx="1536192" cy="1600200"/>
          </a:xfrm>
          <a:prstGeom prst="roundRect">
            <a:avLst>
              <a:gd name="adj" fmla="val 7143"/>
            </a:avLst>
          </a:prstGeom>
          <a:solidFill>
            <a:srgbClr val="FCE4F2"/>
          </a:solidFill>
          <a:ln/>
        </p:spPr>
      </p:sp>
      <p:sp>
        <p:nvSpPr>
          <p:cNvPr id="17" name="Shape 12"/>
          <p:cNvSpPr/>
          <p:nvPr/>
        </p:nvSpPr>
        <p:spPr>
          <a:xfrm>
            <a:off x="4320540" y="2304288"/>
            <a:ext cx="502920" cy="502920"/>
          </a:xfrm>
          <a:prstGeom prst="ellipse">
            <a:avLst/>
          </a:prstGeom>
          <a:solidFill>
            <a:schemeClr val="bg1"/>
          </a:solidFill>
          <a:ln/>
        </p:spPr>
      </p:sp>
      <p:pic>
        <p:nvPicPr>
          <p:cNvPr id="18" name="Image 2" descr="/home/claude/kit/icon_thumbsdown.png">    </p:cNvPr>
          <p:cNvPicPr>
            <a:picLocks noChangeAspect="1"/>
          </p:cNvPicPr>
          <p:nvPr/>
        </p:nvPicPr>
        <p:blipFill>
          <a:blip r:embed="rId3"/>
          <a:stretch>
            <a:fillRect/>
          </a:stretch>
        </p:blipFill>
        <p:spPr>
          <a:xfrm>
            <a:off x="4421124" y="2404872"/>
            <a:ext cx="301752" cy="301752"/>
          </a:xfrm>
          <a:prstGeom prst="rect">
            <a:avLst/>
          </a:prstGeom>
        </p:spPr>
      </p:pic>
      <p:sp>
        <p:nvSpPr>
          <p:cNvPr id="19" name="Text 13"/>
          <p:cNvSpPr txBox="1"/>
          <p:nvPr/>
        </p:nvSpPr>
        <p:spPr>
          <a:xfrm>
            <a:off x="3858768" y="2862072"/>
            <a:ext cx="1426464" cy="502920"/>
          </a:xfrm>
          <a:prstGeom prst="rect">
            <a:avLst/>
          </a:prstGeom>
          <a:noFill/>
          <a:ln/>
        </p:spPr>
        <p:txBody>
          <a:bodyPr wrap="square" lIns="635" tIns="635" rIns="635" bIns="635" rtlCol="0" anchor="ctr"/>
          <a:lstStyle/>
          <a:p>
            <a:pPr algn="ctr" indent="0" marL="0">
              <a:buNone/>
            </a:pPr>
            <a:r>
              <a:rPr lang="en-US" sz="1400" b="1" dirty="0">
                <a:solidFill>
                  <a:schemeClr val="tx2"/>
                </a:solidFill>
                <a:latin typeface="Arial" pitchFamily="34" charset="0"/>
                <a:ea typeface="Arial" pitchFamily="34" charset="-122"/>
                <a:cs typeface="Arial" pitchFamily="34" charset="-120"/>
              </a:rPr>
              <a:t>Opposition</a:t>
            </a:r>
            <a:endParaRPr lang="en-US" sz="1400" dirty="0"/>
          </a:p>
        </p:txBody>
      </p:sp>
      <p:sp>
        <p:nvSpPr>
          <p:cNvPr id="20" name="Text 14"/>
          <p:cNvSpPr txBox="1"/>
          <p:nvPr/>
        </p:nvSpPr>
        <p:spPr>
          <a:xfrm>
            <a:off x="3877056" y="3383280"/>
            <a:ext cx="1389888" cy="36576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2 speakers: against</a:t>
            </a:r>
            <a:endParaRPr lang="en-US" sz="1200" dirty="0"/>
          </a:p>
        </p:txBody>
      </p:sp>
      <p:sp>
        <p:nvSpPr>
          <p:cNvPr id="21" name="Shape 15"/>
          <p:cNvSpPr/>
          <p:nvPr/>
        </p:nvSpPr>
        <p:spPr>
          <a:xfrm>
            <a:off x="5477256" y="2194560"/>
            <a:ext cx="1536192" cy="1600200"/>
          </a:xfrm>
          <a:prstGeom prst="roundRect">
            <a:avLst>
              <a:gd name="adj" fmla="val 7143"/>
            </a:avLst>
          </a:prstGeom>
          <a:solidFill>
            <a:srgbClr val="EEE9F7"/>
          </a:solidFill>
          <a:ln/>
        </p:spPr>
      </p:sp>
      <p:sp>
        <p:nvSpPr>
          <p:cNvPr id="22" name="Shape 16"/>
          <p:cNvSpPr/>
          <p:nvPr/>
        </p:nvSpPr>
        <p:spPr>
          <a:xfrm>
            <a:off x="5993892" y="2304288"/>
            <a:ext cx="502920" cy="502920"/>
          </a:xfrm>
          <a:prstGeom prst="ellipse">
            <a:avLst/>
          </a:prstGeom>
          <a:solidFill>
            <a:schemeClr val="bg1"/>
          </a:solidFill>
          <a:ln/>
        </p:spPr>
      </p:sp>
      <p:pic>
        <p:nvPicPr>
          <p:cNvPr id="23" name="Image 3" descr="/home/claude/kit/icon_list.png">    </p:cNvPr>
          <p:cNvPicPr>
            <a:picLocks noChangeAspect="1"/>
          </p:cNvPicPr>
          <p:nvPr/>
        </p:nvPicPr>
        <p:blipFill>
          <a:blip r:embed="rId4"/>
          <a:stretch>
            <a:fillRect/>
          </a:stretch>
        </p:blipFill>
        <p:spPr>
          <a:xfrm>
            <a:off x="6094476" y="2404872"/>
            <a:ext cx="301752" cy="301752"/>
          </a:xfrm>
          <a:prstGeom prst="rect">
            <a:avLst/>
          </a:prstGeom>
        </p:spPr>
      </p:pic>
      <p:sp>
        <p:nvSpPr>
          <p:cNvPr id="24" name="Text 17"/>
          <p:cNvSpPr txBox="1"/>
          <p:nvPr/>
        </p:nvSpPr>
        <p:spPr>
          <a:xfrm>
            <a:off x="5532120" y="2862072"/>
            <a:ext cx="1426464" cy="502920"/>
          </a:xfrm>
          <a:prstGeom prst="rect">
            <a:avLst/>
          </a:prstGeom>
          <a:noFill/>
          <a:ln/>
        </p:spPr>
        <p:txBody>
          <a:bodyPr wrap="square" lIns="635" tIns="635" rIns="635" bIns="635" rtlCol="0" anchor="ctr"/>
          <a:lstStyle/>
          <a:p>
            <a:pPr algn="ctr" indent="0" marL="0">
              <a:buNone/>
            </a:pPr>
            <a:r>
              <a:rPr lang="en-US" sz="1400" b="1" dirty="0">
                <a:solidFill>
                  <a:schemeClr val="tx2"/>
                </a:solidFill>
                <a:latin typeface="Arial" pitchFamily="34" charset="0"/>
                <a:ea typeface="Arial" pitchFamily="34" charset="-122"/>
                <a:cs typeface="Arial" pitchFamily="34" charset="-120"/>
              </a:rPr>
              <a:t>Summarisers</a:t>
            </a:r>
            <a:endParaRPr lang="en-US" sz="1400" dirty="0"/>
          </a:p>
        </p:txBody>
      </p:sp>
      <p:sp>
        <p:nvSpPr>
          <p:cNvPr id="25" name="Text 18"/>
          <p:cNvSpPr txBox="1"/>
          <p:nvPr/>
        </p:nvSpPr>
        <p:spPr>
          <a:xfrm>
            <a:off x="5550408" y="3383280"/>
            <a:ext cx="1389888" cy="36576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1 per side</a:t>
            </a:r>
            <a:endParaRPr lang="en-US" sz="1200" dirty="0"/>
          </a:p>
        </p:txBody>
      </p:sp>
      <p:sp>
        <p:nvSpPr>
          <p:cNvPr id="26" name="Shape 19"/>
          <p:cNvSpPr/>
          <p:nvPr/>
        </p:nvSpPr>
        <p:spPr>
          <a:xfrm>
            <a:off x="7150608" y="2194560"/>
            <a:ext cx="1536192" cy="1600200"/>
          </a:xfrm>
          <a:prstGeom prst="roundRect">
            <a:avLst>
              <a:gd name="adj" fmla="val 7143"/>
            </a:avLst>
          </a:prstGeom>
          <a:solidFill>
            <a:schemeClr val="bg2"/>
          </a:solidFill>
          <a:ln/>
        </p:spPr>
      </p:sp>
      <p:sp>
        <p:nvSpPr>
          <p:cNvPr id="27" name="Shape 20"/>
          <p:cNvSpPr/>
          <p:nvPr/>
        </p:nvSpPr>
        <p:spPr>
          <a:xfrm>
            <a:off x="7667244" y="2304288"/>
            <a:ext cx="502920" cy="502920"/>
          </a:xfrm>
          <a:prstGeom prst="ellipse">
            <a:avLst/>
          </a:prstGeom>
          <a:solidFill>
            <a:schemeClr val="bg1"/>
          </a:solidFill>
          <a:ln/>
        </p:spPr>
      </p:sp>
      <p:pic>
        <p:nvPicPr>
          <p:cNvPr id="28" name="Image 4" descr="/home/claude/kit/icon_users.png">    </p:cNvPr>
          <p:cNvPicPr>
            <a:picLocks noChangeAspect="1"/>
          </p:cNvPicPr>
          <p:nvPr/>
        </p:nvPicPr>
        <p:blipFill>
          <a:blip r:embed="rId5"/>
          <a:stretch>
            <a:fillRect/>
          </a:stretch>
        </p:blipFill>
        <p:spPr>
          <a:xfrm>
            <a:off x="7767828" y="2404872"/>
            <a:ext cx="301752" cy="301752"/>
          </a:xfrm>
          <a:prstGeom prst="rect">
            <a:avLst/>
          </a:prstGeom>
        </p:spPr>
      </p:pic>
      <p:sp>
        <p:nvSpPr>
          <p:cNvPr id="29" name="Text 21"/>
          <p:cNvSpPr txBox="1"/>
          <p:nvPr/>
        </p:nvSpPr>
        <p:spPr>
          <a:xfrm>
            <a:off x="7205472" y="2862072"/>
            <a:ext cx="1426464" cy="502920"/>
          </a:xfrm>
          <a:prstGeom prst="rect">
            <a:avLst/>
          </a:prstGeom>
          <a:noFill/>
          <a:ln/>
        </p:spPr>
        <p:txBody>
          <a:bodyPr wrap="square" lIns="635" tIns="635" rIns="635" bIns="635" rtlCol="0" anchor="ctr"/>
          <a:lstStyle/>
          <a:p>
            <a:pPr algn="ctr" indent="0" marL="0">
              <a:buNone/>
            </a:pPr>
            <a:r>
              <a:rPr lang="en-US" sz="1400" b="1" dirty="0">
                <a:solidFill>
                  <a:schemeClr val="tx2"/>
                </a:solidFill>
                <a:latin typeface="Arial" pitchFamily="34" charset="0"/>
                <a:ea typeface="Arial" pitchFamily="34" charset="-122"/>
                <a:cs typeface="Arial" pitchFamily="34" charset="-120"/>
              </a:rPr>
              <a:t>The floor</a:t>
            </a:r>
            <a:endParaRPr lang="en-US" sz="1400" dirty="0"/>
          </a:p>
        </p:txBody>
      </p:sp>
      <p:sp>
        <p:nvSpPr>
          <p:cNvPr id="30" name="Text 22"/>
          <p:cNvSpPr txBox="1"/>
          <p:nvPr/>
        </p:nvSpPr>
        <p:spPr>
          <a:xfrm>
            <a:off x="7223760" y="3383280"/>
            <a:ext cx="1389888" cy="36576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Points of information</a:t>
            </a:r>
            <a:endParaRPr lang="en-US" sz="1200" dirty="0"/>
          </a:p>
        </p:txBody>
      </p:sp>
      <p:sp>
        <p:nvSpPr>
          <p:cNvPr id="31" name="Shape 23"/>
          <p:cNvSpPr/>
          <p:nvPr/>
        </p:nvSpPr>
        <p:spPr>
          <a:xfrm>
            <a:off x="457200" y="3931920"/>
            <a:ext cx="8229600" cy="685800"/>
          </a:xfrm>
          <a:prstGeom prst="roundRect">
            <a:avLst>
              <a:gd name="adj" fmla="val 16000"/>
            </a:avLst>
          </a:prstGeom>
          <a:solidFill>
            <a:schemeClr val="accent2"/>
          </a:solidFill>
          <a:ln/>
        </p:spPr>
      </p:sp>
      <p:sp>
        <p:nvSpPr>
          <p:cNvPr id="32" name="Shape 24"/>
          <p:cNvSpPr/>
          <p:nvPr/>
        </p:nvSpPr>
        <p:spPr>
          <a:xfrm>
            <a:off x="566928" y="4023360"/>
            <a:ext cx="502920" cy="502920"/>
          </a:xfrm>
          <a:prstGeom prst="ellipse">
            <a:avLst/>
          </a:prstGeom>
          <a:solidFill>
            <a:schemeClr val="bg1"/>
          </a:solidFill>
          <a:ln/>
        </p:spPr>
      </p:sp>
      <p:pic>
        <p:nvPicPr>
          <p:cNvPr id="33" name="Image 5" descr="/home/claude/kit/icon_stopwatch.png">    </p:cNvPr>
          <p:cNvPicPr>
            <a:picLocks noChangeAspect="1"/>
          </p:cNvPicPr>
          <p:nvPr/>
        </p:nvPicPr>
        <p:blipFill>
          <a:blip r:embed="rId6"/>
          <a:stretch>
            <a:fillRect/>
          </a:stretch>
        </p:blipFill>
        <p:spPr>
          <a:xfrm>
            <a:off x="667512" y="4123944"/>
            <a:ext cx="301752" cy="301752"/>
          </a:xfrm>
          <a:prstGeom prst="rect">
            <a:avLst/>
          </a:prstGeom>
        </p:spPr>
      </p:pic>
      <p:sp>
        <p:nvSpPr>
          <p:cNvPr id="34" name="Text 25"/>
          <p:cNvSpPr txBox="1"/>
          <p:nvPr/>
        </p:nvSpPr>
        <p:spPr>
          <a:xfrm>
            <a:off x="1188720" y="3931920"/>
            <a:ext cx="7360920" cy="685800"/>
          </a:xfrm>
          <a:prstGeom prst="rect">
            <a:avLst/>
          </a:prstGeom>
          <a:noFill/>
          <a:ln/>
        </p:spPr>
        <p:txBody>
          <a:bodyPr wrap="square" lIns="635" tIns="635" rIns="635" bIns="635" rtlCol="0" anchor="ctr"/>
          <a:lstStyle/>
          <a:p>
            <a:pPr indent="0" marL="0">
              <a:buNone/>
            </a:pPr>
            <a:r>
              <a:rPr lang="en-US" sz="1500" dirty="0">
                <a:solidFill>
                  <a:schemeClr val="bg1"/>
                </a:solidFill>
                <a:latin typeface="Calibri" pitchFamily="34" charset="0"/>
                <a:ea typeface="Calibri" pitchFamily="34" charset="-122"/>
                <a:cs typeface="Calibri" pitchFamily="34" charset="-120"/>
              </a:rPr>
              <a:t>Order: P1 · O1 · P2 · O2 · summarisers (1 minute each)</a:t>
            </a:r>
            <a:endParaRPr lang="en-US" sz="15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Points of information</a:t>
            </a:r>
            <a:endParaRPr lang="en-US" sz="3000" dirty="0"/>
          </a:p>
        </p:txBody>
      </p:sp>
      <p:sp>
        <p:nvSpPr>
          <p:cNvPr id="4" name="Shape 1"/>
          <p:cNvSpPr/>
          <p:nvPr/>
        </p:nvSpPr>
        <p:spPr>
          <a:xfrm>
            <a:off x="457200" y="1325880"/>
            <a:ext cx="8229600" cy="731520"/>
          </a:xfrm>
          <a:prstGeom prst="roundRect">
            <a:avLst>
              <a:gd name="adj" fmla="val 15000"/>
            </a:avLst>
          </a:prstGeom>
          <a:solidFill>
            <a:schemeClr val="tx2"/>
          </a:solidFill>
          <a:ln/>
        </p:spPr>
      </p:sp>
      <p:sp>
        <p:nvSpPr>
          <p:cNvPr id="5" name="Shape 2"/>
          <p:cNvSpPr/>
          <p:nvPr/>
        </p:nvSpPr>
        <p:spPr>
          <a:xfrm>
            <a:off x="566928" y="1417320"/>
            <a:ext cx="548640" cy="548640"/>
          </a:xfrm>
          <a:prstGeom prst="ellipse">
            <a:avLst/>
          </a:prstGeom>
          <a:solidFill>
            <a:schemeClr val="accent1"/>
          </a:solidFill>
          <a:ln/>
        </p:spPr>
      </p:sp>
      <p:pic>
        <p:nvPicPr>
          <p:cNvPr id="6" name="Image 0" descr="/home/claude/kit/icon_mic.png">    </p:cNvPr>
          <p:cNvPicPr>
            <a:picLocks noChangeAspect="1"/>
          </p:cNvPicPr>
          <p:nvPr/>
        </p:nvPicPr>
        <p:blipFill>
          <a:blip r:embed="rId1"/>
          <a:stretch>
            <a:fillRect/>
          </a:stretch>
        </p:blipFill>
        <p:spPr>
          <a:xfrm>
            <a:off x="687629" y="1538021"/>
            <a:ext cx="307238" cy="307238"/>
          </a:xfrm>
          <a:prstGeom prst="rect">
            <a:avLst/>
          </a:prstGeom>
        </p:spPr>
      </p:pic>
      <p:sp>
        <p:nvSpPr>
          <p:cNvPr id="7" name="Text 3"/>
          <p:cNvSpPr txBox="1"/>
          <p:nvPr/>
        </p:nvSpPr>
        <p:spPr>
          <a:xfrm>
            <a:off x="1234440" y="1325880"/>
            <a:ext cx="7315200" cy="731520"/>
          </a:xfrm>
          <a:prstGeom prst="rect">
            <a:avLst/>
          </a:prstGeom>
          <a:noFill/>
          <a:ln/>
        </p:spPr>
        <p:txBody>
          <a:bodyPr wrap="square" lIns="635" tIns="635" rIns="635" bIns="635" rtlCol="0" anchor="ctr"/>
          <a:lstStyle/>
          <a:p>
            <a:pPr indent="0" marL="0">
              <a:buNone/>
            </a:pPr>
            <a:r>
              <a:rPr lang="en-US" sz="1500" b="1" dirty="0">
                <a:solidFill>
                  <a:schemeClr val="accent1"/>
                </a:solidFill>
                <a:latin typeface="Calibri" pitchFamily="34" charset="0"/>
                <a:ea typeface="Calibri" pitchFamily="34" charset="-122"/>
                <a:cs typeface="Calibri" pitchFamily="34" charset="-120"/>
              </a:rPr>
              <a:t>Model: </a:t>
            </a:r>
            <a:pPr indent="0" marL="0">
              <a:buNone/>
            </a:pPr>
            <a:r>
              <a:rPr lang="en-US" sz="1500" i="1" dirty="0">
                <a:solidFill>
                  <a:schemeClr val="bg1"/>
                </a:solidFill>
                <a:latin typeface="Calibri" pitchFamily="34" charset="0"/>
                <a:ea typeface="Calibri" pitchFamily="34" charset="-122"/>
                <a:cs typeface="Calibri" pitchFamily="34" charset="-120"/>
              </a:rPr>
              <a:t>"On that point: if AI writes it, how will a new Year 7 know it's from real pupils?" … "Yes, I'll take your point. They wouldn't, and that's why we should write it."</a:t>
            </a:r>
            <a:endParaRPr lang="en-US" sz="1500" dirty="0"/>
          </a:p>
        </p:txBody>
      </p:sp>
      <p:sp>
        <p:nvSpPr>
          <p:cNvPr id="8" name="Shape 4"/>
          <p:cNvSpPr/>
          <p:nvPr/>
        </p:nvSpPr>
        <p:spPr>
          <a:xfrm>
            <a:off x="457200" y="2240280"/>
            <a:ext cx="2621280" cy="2194560"/>
          </a:xfrm>
          <a:prstGeom prst="roundRect">
            <a:avLst>
              <a:gd name="adj" fmla="val 5000"/>
            </a:avLst>
          </a:prstGeom>
          <a:solidFill>
            <a:schemeClr val="bg2"/>
          </a:solidFill>
          <a:ln/>
        </p:spPr>
      </p:sp>
      <p:sp>
        <p:nvSpPr>
          <p:cNvPr id="9" name="Text 5"/>
          <p:cNvSpPr txBox="1"/>
          <p:nvPr/>
        </p:nvSpPr>
        <p:spPr>
          <a:xfrm>
            <a:off x="59436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SUPPORT: ASK</a:t>
            </a:r>
            <a:endParaRPr lang="en-US" sz="1300" dirty="0"/>
          </a:p>
        </p:txBody>
      </p:sp>
      <p:sp>
        <p:nvSpPr>
          <p:cNvPr id="10" name="Text 6"/>
          <p:cNvSpPr txBox="1"/>
          <p:nvPr/>
        </p:nvSpPr>
        <p:spPr>
          <a:xfrm>
            <a:off x="594360" y="2651760"/>
            <a:ext cx="2346960" cy="1691640"/>
          </a:xfrm>
          <a:prstGeom prst="rect">
            <a:avLst/>
          </a:prstGeom>
          <a:noFill/>
          <a:ln/>
        </p:spPr>
        <p:txBody>
          <a:bodyPr wrap="square" lIns="635" tIns="635" rIns="635" bIns="635" rtlCol="0" anchor="t"/>
          <a:lstStyle/>
          <a:p>
            <a:pPr indent="0" marL="0">
              <a:buNone/>
            </a:pPr>
            <a:r>
              <a:rPr lang="en-US" sz="1500" b="1" dirty="0">
                <a:solidFill>
                  <a:schemeClr val="tx2"/>
                </a:solidFill>
                <a:latin typeface="Calibri" pitchFamily="34" charset="0"/>
                <a:ea typeface="Calibri" pitchFamily="34" charset="-122"/>
                <a:cs typeface="Calibri" pitchFamily="34" charset="-120"/>
              </a:rPr>
              <a:t>Stand up and say:</a:t>
            </a:r>
            <a:endParaRPr lang="en-US" sz="1500" dirty="0"/>
          </a:p>
          <a:p>
            <a:pPr indent="0" marL="0">
              <a:buNone/>
            </a:pPr>
            <a:r>
              <a:rPr lang="en-US" sz="1500" b="1" dirty="0">
                <a:solidFill>
                  <a:schemeClr val="tx2"/>
                </a:solidFill>
                <a:latin typeface="Calibri" pitchFamily="34" charset="0"/>
                <a:ea typeface="Calibri" pitchFamily="34" charset="-122"/>
                <a:cs typeface="Calibri" pitchFamily="34" charset="-120"/>
              </a:rPr>
              <a:t>On that point: ___?</a:t>
            </a:r>
            <a:endParaRPr lang="en-US" sz="1500" dirty="0"/>
          </a:p>
        </p:txBody>
      </p:sp>
      <p:sp>
        <p:nvSpPr>
          <p:cNvPr id="11" name="Shape 7"/>
          <p:cNvSpPr/>
          <p:nvPr/>
        </p:nvSpPr>
        <p:spPr>
          <a:xfrm>
            <a:off x="3261360" y="2240280"/>
            <a:ext cx="2621280" cy="2194560"/>
          </a:xfrm>
          <a:prstGeom prst="roundRect">
            <a:avLst>
              <a:gd name="adj" fmla="val 5000"/>
            </a:avLst>
          </a:prstGeom>
          <a:solidFill>
            <a:srgbClr val="EEE9F7"/>
          </a:solidFill>
          <a:ln/>
        </p:spPr>
      </p:sp>
      <p:sp>
        <p:nvSpPr>
          <p:cNvPr id="12" name="Text 8"/>
          <p:cNvSpPr txBox="1"/>
          <p:nvPr/>
        </p:nvSpPr>
        <p:spPr>
          <a:xfrm>
            <a:off x="339852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CORE: ACCEPT OR DECLINE</a:t>
            </a:r>
            <a:endParaRPr lang="en-US" sz="1300" dirty="0"/>
          </a:p>
        </p:txBody>
      </p:sp>
      <p:sp>
        <p:nvSpPr>
          <p:cNvPr id="13" name="Text 9"/>
          <p:cNvSpPr txBox="1"/>
          <p:nvPr/>
        </p:nvSpPr>
        <p:spPr>
          <a:xfrm>
            <a:off x="3398520" y="2651760"/>
            <a:ext cx="2346960" cy="1691640"/>
          </a:xfrm>
          <a:prstGeom prst="rect">
            <a:avLst/>
          </a:prstGeom>
          <a:noFill/>
          <a:ln/>
        </p:spPr>
        <p:txBody>
          <a:bodyPr wrap="square" lIns="635" tIns="635" rIns="635" bIns="635" rtlCol="0" anchor="t"/>
          <a:lstStyle/>
          <a:p>
            <a:pPr indent="0" marL="0">
              <a:buNone/>
            </a:pPr>
            <a:r>
              <a:rPr lang="en-US" sz="1500" b="1" dirty="0">
                <a:solidFill>
                  <a:schemeClr val="tx2"/>
                </a:solidFill>
                <a:latin typeface="Calibri" pitchFamily="34" charset="0"/>
                <a:ea typeface="Calibri" pitchFamily="34" charset="-122"/>
                <a:cs typeface="Calibri" pitchFamily="34" charset="-120"/>
              </a:rPr>
              <a:t>Yes, I'll take your point. ___</a:t>
            </a:r>
            <a:endParaRPr lang="en-US" sz="1500" dirty="0"/>
          </a:p>
          <a:p>
            <a:pPr indent="0" marL="0">
              <a:buNone/>
            </a:pPr>
            <a:r>
              <a:rPr lang="en-US" sz="1500" b="1" dirty="0">
                <a:solidFill>
                  <a:schemeClr val="tx2"/>
                </a:solidFill>
                <a:latin typeface="Calibri" pitchFamily="34" charset="0"/>
                <a:ea typeface="Calibri" pitchFamily="34" charset="-122"/>
                <a:cs typeface="Calibri" pitchFamily="34" charset="-120"/>
              </a:rPr>
              <a:t>No thank you, I'd like to finish my point.</a:t>
            </a:r>
            <a:endParaRPr lang="en-US" sz="1500" dirty="0"/>
          </a:p>
        </p:txBody>
      </p:sp>
      <p:sp>
        <p:nvSpPr>
          <p:cNvPr id="14" name="Shape 10"/>
          <p:cNvSpPr/>
          <p:nvPr/>
        </p:nvSpPr>
        <p:spPr>
          <a:xfrm>
            <a:off x="6065520" y="2240280"/>
            <a:ext cx="2621280" cy="2194560"/>
          </a:xfrm>
          <a:prstGeom prst="roundRect">
            <a:avLst>
              <a:gd name="adj" fmla="val 5000"/>
            </a:avLst>
          </a:prstGeom>
          <a:solidFill>
            <a:srgbClr val="FCE4F2"/>
          </a:solidFill>
          <a:ln/>
        </p:spPr>
      </p:sp>
      <p:sp>
        <p:nvSpPr>
          <p:cNvPr id="15" name="Text 11"/>
          <p:cNvSpPr txBox="1"/>
          <p:nvPr/>
        </p:nvSpPr>
        <p:spPr>
          <a:xfrm>
            <a:off x="620268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STRETCH: CHALLENGE</a:t>
            </a:r>
            <a:endParaRPr lang="en-US" sz="1300" dirty="0"/>
          </a:p>
        </p:txBody>
      </p:sp>
      <p:sp>
        <p:nvSpPr>
          <p:cNvPr id="16" name="Text 12"/>
          <p:cNvSpPr txBox="1"/>
          <p:nvPr/>
        </p:nvSpPr>
        <p:spPr>
          <a:xfrm>
            <a:off x="6202680" y="2651760"/>
            <a:ext cx="2346960" cy="1691640"/>
          </a:xfrm>
          <a:prstGeom prst="rect">
            <a:avLst/>
          </a:prstGeom>
          <a:noFill/>
          <a:ln/>
        </p:spPr>
        <p:txBody>
          <a:bodyPr wrap="square" lIns="635" tIns="635" rIns="635" bIns="635" rtlCol="0" anchor="t"/>
          <a:lstStyle/>
          <a:p>
            <a:pPr indent="0" marL="0">
              <a:buNone/>
            </a:pPr>
            <a:r>
              <a:rPr lang="en-US" sz="1500" b="1" dirty="0">
                <a:solidFill>
                  <a:schemeClr val="tx2"/>
                </a:solidFill>
                <a:latin typeface="Calibri" pitchFamily="34" charset="0"/>
                <a:ea typeface="Calibri" pitchFamily="34" charset="-122"/>
                <a:cs typeface="Calibri" pitchFamily="34" charset="-120"/>
              </a:rPr>
              <a:t>That's a fair point, but I'd challenge it because ___.</a:t>
            </a:r>
            <a:endParaRPr lang="en-US" sz="15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Did anyone move?</a:t>
            </a:r>
            <a:endParaRPr lang="en-US" sz="3000" dirty="0"/>
          </a:p>
        </p:txBody>
      </p:sp>
      <p:sp>
        <p:nvSpPr>
          <p:cNvPr id="4" name="Shape 1"/>
          <p:cNvSpPr/>
          <p:nvPr/>
        </p:nvSpPr>
        <p:spPr>
          <a:xfrm>
            <a:off x="457200" y="1371600"/>
            <a:ext cx="2621280" cy="731520"/>
          </a:xfrm>
          <a:prstGeom prst="roundRect">
            <a:avLst>
              <a:gd name="adj" fmla="val 15000"/>
            </a:avLst>
          </a:prstGeom>
          <a:solidFill>
            <a:srgbClr val="EEE9F7"/>
          </a:solidFill>
          <a:ln/>
        </p:spPr>
      </p:sp>
      <p:sp>
        <p:nvSpPr>
          <p:cNvPr id="5" name="Shape 2"/>
          <p:cNvSpPr/>
          <p:nvPr/>
        </p:nvSpPr>
        <p:spPr>
          <a:xfrm>
            <a:off x="594360" y="1508760"/>
            <a:ext cx="457200" cy="457200"/>
          </a:xfrm>
          <a:prstGeom prst="ellipse">
            <a:avLst/>
          </a:prstGeom>
          <a:solidFill>
            <a:schemeClr val="bg1"/>
          </a:solidFill>
          <a:ln/>
        </p:spPr>
      </p:sp>
      <p:pic>
        <p:nvPicPr>
          <p:cNvPr id="6" name="Image 0" descr="/home/claude/kit/icon_thumbsup.png">    </p:cNvPr>
          <p:cNvPicPr>
            <a:picLocks noChangeAspect="1"/>
          </p:cNvPicPr>
          <p:nvPr/>
        </p:nvPicPr>
        <p:blipFill>
          <a:blip r:embed="rId1"/>
          <a:stretch>
            <a:fillRect/>
          </a:stretch>
        </p:blipFill>
        <p:spPr>
          <a:xfrm>
            <a:off x="685800" y="1600200"/>
            <a:ext cx="274320" cy="274320"/>
          </a:xfrm>
          <a:prstGeom prst="rect">
            <a:avLst/>
          </a:prstGeom>
        </p:spPr>
      </p:pic>
      <p:sp>
        <p:nvSpPr>
          <p:cNvPr id="7" name="Text 3"/>
          <p:cNvSpPr txBox="1"/>
          <p:nvPr/>
        </p:nvSpPr>
        <p:spPr>
          <a:xfrm>
            <a:off x="1188720" y="1481328"/>
            <a:ext cx="178003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Strongly agree</a:t>
            </a:r>
            <a:endParaRPr lang="en-US" sz="1600" dirty="0"/>
          </a:p>
        </p:txBody>
      </p:sp>
      <p:sp>
        <p:nvSpPr>
          <p:cNvPr id="8" name="Shape 4"/>
          <p:cNvSpPr/>
          <p:nvPr/>
        </p:nvSpPr>
        <p:spPr>
          <a:xfrm>
            <a:off x="3261360" y="1371600"/>
            <a:ext cx="2621280" cy="731520"/>
          </a:xfrm>
          <a:prstGeom prst="roundRect">
            <a:avLst>
              <a:gd name="adj" fmla="val 15000"/>
            </a:avLst>
          </a:prstGeom>
          <a:solidFill>
            <a:schemeClr val="bg2"/>
          </a:solidFill>
          <a:ln/>
        </p:spPr>
      </p:sp>
      <p:sp>
        <p:nvSpPr>
          <p:cNvPr id="9" name="Shape 5"/>
          <p:cNvSpPr/>
          <p:nvPr/>
        </p:nvSpPr>
        <p:spPr>
          <a:xfrm>
            <a:off x="3398520" y="1508760"/>
            <a:ext cx="457200" cy="457200"/>
          </a:xfrm>
          <a:prstGeom prst="ellipse">
            <a:avLst/>
          </a:prstGeom>
          <a:solidFill>
            <a:schemeClr val="bg1"/>
          </a:solidFill>
          <a:ln/>
        </p:spPr>
      </p:sp>
      <p:pic>
        <p:nvPicPr>
          <p:cNvPr id="10" name="Image 1" descr="/home/claude/kit/icon_hand.png">    </p:cNvPr>
          <p:cNvPicPr>
            <a:picLocks noChangeAspect="1"/>
          </p:cNvPicPr>
          <p:nvPr/>
        </p:nvPicPr>
        <p:blipFill>
          <a:blip r:embed="rId2"/>
          <a:stretch>
            <a:fillRect/>
          </a:stretch>
        </p:blipFill>
        <p:spPr>
          <a:xfrm>
            <a:off x="3489960" y="1600200"/>
            <a:ext cx="274320" cy="274320"/>
          </a:xfrm>
          <a:prstGeom prst="rect">
            <a:avLst/>
          </a:prstGeom>
        </p:spPr>
      </p:pic>
      <p:sp>
        <p:nvSpPr>
          <p:cNvPr id="11" name="Text 6"/>
          <p:cNvSpPr txBox="1"/>
          <p:nvPr/>
        </p:nvSpPr>
        <p:spPr>
          <a:xfrm>
            <a:off x="3992880" y="1481328"/>
            <a:ext cx="178003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Not sure</a:t>
            </a:r>
            <a:endParaRPr lang="en-US" sz="1600" dirty="0"/>
          </a:p>
        </p:txBody>
      </p:sp>
      <p:sp>
        <p:nvSpPr>
          <p:cNvPr id="12" name="Shape 7"/>
          <p:cNvSpPr/>
          <p:nvPr/>
        </p:nvSpPr>
        <p:spPr>
          <a:xfrm>
            <a:off x="6065520" y="1371600"/>
            <a:ext cx="2621280" cy="731520"/>
          </a:xfrm>
          <a:prstGeom prst="roundRect">
            <a:avLst>
              <a:gd name="adj" fmla="val 15000"/>
            </a:avLst>
          </a:prstGeom>
          <a:solidFill>
            <a:srgbClr val="FCE4F2"/>
          </a:solidFill>
          <a:ln/>
        </p:spPr>
      </p:sp>
      <p:sp>
        <p:nvSpPr>
          <p:cNvPr id="13" name="Shape 8"/>
          <p:cNvSpPr/>
          <p:nvPr/>
        </p:nvSpPr>
        <p:spPr>
          <a:xfrm>
            <a:off x="6202680" y="1508760"/>
            <a:ext cx="457200" cy="457200"/>
          </a:xfrm>
          <a:prstGeom prst="ellipse">
            <a:avLst/>
          </a:prstGeom>
          <a:solidFill>
            <a:schemeClr val="bg1"/>
          </a:solidFill>
          <a:ln/>
        </p:spPr>
      </p:sp>
      <p:pic>
        <p:nvPicPr>
          <p:cNvPr id="14" name="Image 2" descr="/home/claude/kit/icon_thumbsdown.png">    </p:cNvPr>
          <p:cNvPicPr>
            <a:picLocks noChangeAspect="1"/>
          </p:cNvPicPr>
          <p:nvPr/>
        </p:nvPicPr>
        <p:blipFill>
          <a:blip r:embed="rId3"/>
          <a:stretch>
            <a:fillRect/>
          </a:stretch>
        </p:blipFill>
        <p:spPr>
          <a:xfrm>
            <a:off x="6294120" y="1600200"/>
            <a:ext cx="274320" cy="274320"/>
          </a:xfrm>
          <a:prstGeom prst="rect">
            <a:avLst/>
          </a:prstGeom>
        </p:spPr>
      </p:pic>
      <p:sp>
        <p:nvSpPr>
          <p:cNvPr id="15" name="Text 9"/>
          <p:cNvSpPr txBox="1"/>
          <p:nvPr/>
        </p:nvSpPr>
        <p:spPr>
          <a:xfrm>
            <a:off x="6797040" y="1481328"/>
            <a:ext cx="178003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Strongly disagree</a:t>
            </a:r>
            <a:endParaRPr lang="en-US" sz="1600" dirty="0"/>
          </a:p>
        </p:txBody>
      </p:sp>
      <p:sp>
        <p:nvSpPr>
          <p:cNvPr id="16" name="Shape 10"/>
          <p:cNvSpPr/>
          <p:nvPr/>
        </p:nvSpPr>
        <p:spPr>
          <a:xfrm>
            <a:off x="457200" y="2286000"/>
            <a:ext cx="8229600" cy="685800"/>
          </a:xfrm>
          <a:prstGeom prst="roundRect">
            <a:avLst>
              <a:gd name="adj" fmla="val 16000"/>
            </a:avLst>
          </a:prstGeom>
          <a:solidFill>
            <a:schemeClr val="accent2"/>
          </a:solidFill>
          <a:ln/>
        </p:spPr>
      </p:sp>
      <p:sp>
        <p:nvSpPr>
          <p:cNvPr id="17" name="Shape 11"/>
          <p:cNvSpPr/>
          <p:nvPr/>
        </p:nvSpPr>
        <p:spPr>
          <a:xfrm>
            <a:off x="566928" y="2377440"/>
            <a:ext cx="502920" cy="502920"/>
          </a:xfrm>
          <a:prstGeom prst="ellipse">
            <a:avLst/>
          </a:prstGeom>
          <a:solidFill>
            <a:schemeClr val="bg1"/>
          </a:solidFill>
          <a:ln/>
        </p:spPr>
      </p:sp>
      <p:pic>
        <p:nvPicPr>
          <p:cNvPr id="18" name="Image 3" descr="/home/claude/kit/icon_sync.png">    </p:cNvPr>
          <p:cNvPicPr>
            <a:picLocks noChangeAspect="1"/>
          </p:cNvPicPr>
          <p:nvPr/>
        </p:nvPicPr>
        <p:blipFill>
          <a:blip r:embed="rId4"/>
          <a:stretch>
            <a:fillRect/>
          </a:stretch>
        </p:blipFill>
        <p:spPr>
          <a:xfrm>
            <a:off x="667512" y="2478024"/>
            <a:ext cx="301752" cy="301752"/>
          </a:xfrm>
          <a:prstGeom prst="rect">
            <a:avLst/>
          </a:prstGeom>
        </p:spPr>
      </p:pic>
      <p:sp>
        <p:nvSpPr>
          <p:cNvPr id="19" name="Text 12"/>
          <p:cNvSpPr txBox="1"/>
          <p:nvPr/>
        </p:nvSpPr>
        <p:spPr>
          <a:xfrm>
            <a:off x="1188720" y="2286000"/>
            <a:ext cx="7360920" cy="685800"/>
          </a:xfrm>
          <a:prstGeom prst="rect">
            <a:avLst/>
          </a:prstGeom>
          <a:noFill/>
          <a:ln/>
        </p:spPr>
        <p:txBody>
          <a:bodyPr wrap="square" lIns="635" tIns="635" rIns="635" bIns="635" rtlCol="0" anchor="ctr"/>
          <a:lstStyle/>
          <a:p>
            <a:pPr indent="0" marL="0">
              <a:buNone/>
            </a:pPr>
            <a:r>
              <a:rPr lang="en-US" sz="1800" dirty="0">
                <a:solidFill>
                  <a:schemeClr val="bg1"/>
                </a:solidFill>
                <a:latin typeface="Calibri" pitchFamily="34" charset="0"/>
                <a:ea typeface="Calibri" pitchFamily="34" charset="-122"/>
                <a:cs typeface="Calibri" pitchFamily="34" charset="-120"/>
              </a:rPr>
              <a:t>You've convinced me because ___.</a:t>
            </a:r>
            <a:endParaRPr lang="en-US" sz="1800" dirty="0"/>
          </a:p>
        </p:txBody>
      </p:sp>
      <p:sp>
        <p:nvSpPr>
          <p:cNvPr id="20" name="Shape 13"/>
          <p:cNvSpPr/>
          <p:nvPr/>
        </p:nvSpPr>
        <p:spPr>
          <a:xfrm>
            <a:off x="457200" y="3108960"/>
            <a:ext cx="8229600" cy="685800"/>
          </a:xfrm>
          <a:prstGeom prst="roundRect">
            <a:avLst>
              <a:gd name="adj" fmla="val 16000"/>
            </a:avLst>
          </a:prstGeom>
          <a:solidFill>
            <a:schemeClr val="tx2"/>
          </a:solidFill>
          <a:ln/>
        </p:spPr>
      </p:sp>
      <p:sp>
        <p:nvSpPr>
          <p:cNvPr id="21" name="Shape 14"/>
          <p:cNvSpPr/>
          <p:nvPr/>
        </p:nvSpPr>
        <p:spPr>
          <a:xfrm>
            <a:off x="566928" y="3200400"/>
            <a:ext cx="502920" cy="502920"/>
          </a:xfrm>
          <a:prstGeom prst="ellipse">
            <a:avLst/>
          </a:prstGeom>
          <a:solidFill>
            <a:schemeClr val="bg1"/>
          </a:solidFill>
          <a:ln/>
        </p:spPr>
      </p:sp>
      <p:pic>
        <p:nvPicPr>
          <p:cNvPr id="22" name="Image 4" descr="/home/claude/kit/icon_route.png">    </p:cNvPr>
          <p:cNvPicPr>
            <a:picLocks noChangeAspect="1"/>
          </p:cNvPicPr>
          <p:nvPr/>
        </p:nvPicPr>
        <p:blipFill>
          <a:blip r:embed="rId5"/>
          <a:stretch>
            <a:fillRect/>
          </a:stretch>
        </p:blipFill>
        <p:spPr>
          <a:xfrm>
            <a:off x="667512" y="3300984"/>
            <a:ext cx="301752" cy="301752"/>
          </a:xfrm>
          <a:prstGeom prst="rect">
            <a:avLst/>
          </a:prstGeom>
        </p:spPr>
      </p:pic>
      <p:sp>
        <p:nvSpPr>
          <p:cNvPr id="23" name="Text 15"/>
          <p:cNvSpPr txBox="1"/>
          <p:nvPr/>
        </p:nvSpPr>
        <p:spPr>
          <a:xfrm>
            <a:off x="1188720" y="3108960"/>
            <a:ext cx="7360920" cy="685800"/>
          </a:xfrm>
          <a:prstGeom prst="rect">
            <a:avLst/>
          </a:prstGeom>
          <a:noFill/>
          <a:ln/>
        </p:spPr>
        <p:txBody>
          <a:bodyPr wrap="square" lIns="635" tIns="635" rIns="635" bIns="635" rtlCol="0" anchor="ctr"/>
          <a:lstStyle/>
          <a:p>
            <a:pPr indent="0" marL="0">
              <a:buNone/>
            </a:pPr>
            <a:r>
              <a:rPr lang="en-US" sz="1600" dirty="0">
                <a:solidFill>
                  <a:schemeClr val="bg1"/>
                </a:solidFill>
                <a:latin typeface="Calibri" pitchFamily="34" charset="0"/>
                <a:ea typeface="Calibri" pitchFamily="34" charset="-122"/>
                <a:cs typeface="Calibri" pitchFamily="34" charset="-120"/>
              </a:rPr>
              <a:t>AI can help with some steps. The experience, tips and voice must be ours.</a:t>
            </a:r>
            <a:endParaRPr lang="en-US" sz="1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Navigator's Log</a:t>
            </a:r>
            <a:endParaRPr lang="en-US" sz="3000" dirty="0"/>
          </a:p>
        </p:txBody>
      </p:sp>
      <p:sp>
        <p:nvSpPr>
          <p:cNvPr id="4" name="Shape 1"/>
          <p:cNvSpPr/>
          <p:nvPr/>
        </p:nvSpPr>
        <p:spPr>
          <a:xfrm>
            <a:off x="548640" y="1325880"/>
            <a:ext cx="1463040" cy="1463040"/>
          </a:xfrm>
          <a:prstGeom prst="ellipse">
            <a:avLst/>
          </a:prstGeom>
          <a:solidFill>
            <a:schemeClr val="accent1"/>
          </a:solidFill>
          <a:ln/>
        </p:spPr>
      </p:sp>
      <p:pic>
        <p:nvPicPr>
          <p:cNvPr id="5" name="Image 0" descr="/home/claude/kit/icon_route_w.png">    </p:cNvPr>
          <p:cNvPicPr>
            <a:picLocks noChangeAspect="1"/>
          </p:cNvPicPr>
          <p:nvPr/>
        </p:nvPicPr>
        <p:blipFill>
          <a:blip r:embed="rId1"/>
          <a:stretch>
            <a:fillRect/>
          </a:stretch>
        </p:blipFill>
        <p:spPr>
          <a:xfrm>
            <a:off x="899770" y="1677010"/>
            <a:ext cx="760781" cy="760781"/>
          </a:xfrm>
          <a:prstGeom prst="rect">
            <a:avLst/>
          </a:prstGeom>
        </p:spPr>
      </p:pic>
      <p:sp>
        <p:nvSpPr>
          <p:cNvPr id="6" name="Text 2"/>
          <p:cNvSpPr txBox="1"/>
          <p:nvPr/>
        </p:nvSpPr>
        <p:spPr>
          <a:xfrm>
            <a:off x="2286000" y="1325880"/>
            <a:ext cx="6400800" cy="365760"/>
          </a:xfrm>
          <a:prstGeom prst="rect">
            <a:avLst/>
          </a:prstGeom>
          <a:noFill/>
          <a:ln/>
        </p:spPr>
        <p:txBody>
          <a:bodyPr wrap="square" lIns="635" tIns="635" rIns="635" bIns="635" rtlCol="0" anchor="t"/>
          <a:lstStyle/>
          <a:p>
            <a:pPr indent="0" marL="0">
              <a:buNone/>
            </a:pPr>
            <a:r>
              <a:rPr lang="en-US" sz="1400" b="1" spc="200" kern="0" dirty="0">
                <a:solidFill>
                  <a:schemeClr val="accent4"/>
                </a:solidFill>
                <a:latin typeface="Calibri" pitchFamily="34" charset="0"/>
                <a:ea typeface="Calibri" pitchFamily="34" charset="-122"/>
                <a:cs typeface="Calibri" pitchFamily="34" charset="-120"/>
              </a:rPr>
              <a:t>WAYPOINT 5 STAMP</a:t>
            </a:r>
            <a:endParaRPr lang="en-US" sz="1400" dirty="0"/>
          </a:p>
        </p:txBody>
      </p:sp>
      <p:sp>
        <p:nvSpPr>
          <p:cNvPr id="7" name="Text 3"/>
          <p:cNvSpPr txBox="1"/>
          <p:nvPr/>
        </p:nvSpPr>
        <p:spPr>
          <a:xfrm>
            <a:off x="2286000" y="1664208"/>
            <a:ext cx="6400800" cy="594360"/>
          </a:xfrm>
          <a:prstGeom prst="rect">
            <a:avLst/>
          </a:prstGeom>
          <a:noFill/>
          <a:ln/>
        </p:spPr>
        <p:txBody>
          <a:bodyPr wrap="square" lIns="635" tIns="635" rIns="635" bIns="635" rtlCol="0" anchor="t"/>
          <a:lstStyle/>
          <a:p>
            <a:pPr indent="0" marL="0">
              <a:buNone/>
            </a:pPr>
            <a:r>
              <a:rPr lang="en-US" sz="3000" b="1" dirty="0">
                <a:solidFill>
                  <a:schemeClr val="tx2"/>
                </a:solidFill>
                <a:latin typeface="Arial" pitchFamily="34" charset="0"/>
                <a:ea typeface="Arial" pitchFamily="34" charset="-122"/>
                <a:cs typeface="Arial" pitchFamily="34" charset="-120"/>
              </a:rPr>
              <a:t>Smart Planner</a:t>
            </a:r>
            <a:endParaRPr lang="en-US" sz="3000" dirty="0"/>
          </a:p>
        </p:txBody>
      </p:sp>
      <p:sp>
        <p:nvSpPr>
          <p:cNvPr id="8" name="Text 4"/>
          <p:cNvSpPr txBox="1"/>
          <p:nvPr/>
        </p:nvSpPr>
        <p:spPr>
          <a:xfrm>
            <a:off x="2286000" y="2286000"/>
            <a:ext cx="6400800" cy="548640"/>
          </a:xfrm>
          <a:prstGeom prst="rect">
            <a:avLst/>
          </a:prstGeom>
          <a:noFill/>
          <a:ln/>
        </p:spPr>
        <p:txBody>
          <a:bodyPr wrap="square" lIns="635" tIns="635" rIns="635" bIns="635" rtlCol="0" anchor="t"/>
          <a:lstStyle/>
          <a:p>
            <a:pPr indent="0" marL="0">
              <a:buNone/>
            </a:pPr>
            <a:r>
              <a:rPr lang="en-US" sz="1700" dirty="0">
                <a:solidFill>
                  <a:schemeClr val="tx1"/>
                </a:solidFill>
                <a:latin typeface="Calibri" pitchFamily="34" charset="0"/>
                <a:ea typeface="Calibri" pitchFamily="34" charset="-122"/>
                <a:cs typeface="Calibri" pitchFamily="34" charset="-120"/>
              </a:rPr>
              <a:t>Write one step for each lane: AI could do it, AI could help me, and must be me (with a reason).</a:t>
            </a:r>
            <a:endParaRPr lang="en-US" sz="1700" dirty="0"/>
          </a:p>
        </p:txBody>
      </p:sp>
      <p:sp>
        <p:nvSpPr>
          <p:cNvPr id="9" name="Shape 5"/>
          <p:cNvSpPr/>
          <p:nvPr/>
        </p:nvSpPr>
        <p:spPr>
          <a:xfrm>
            <a:off x="457200" y="2971800"/>
            <a:ext cx="8229600" cy="685800"/>
          </a:xfrm>
          <a:prstGeom prst="roundRect">
            <a:avLst>
              <a:gd name="adj" fmla="val 16000"/>
            </a:avLst>
          </a:prstGeom>
          <a:solidFill>
            <a:schemeClr val="accent2"/>
          </a:solidFill>
          <a:ln/>
        </p:spPr>
      </p:sp>
      <p:sp>
        <p:nvSpPr>
          <p:cNvPr id="10" name="Shape 6"/>
          <p:cNvSpPr/>
          <p:nvPr/>
        </p:nvSpPr>
        <p:spPr>
          <a:xfrm>
            <a:off x="566928" y="3063240"/>
            <a:ext cx="502920" cy="502920"/>
          </a:xfrm>
          <a:prstGeom prst="ellipse">
            <a:avLst/>
          </a:prstGeom>
          <a:solidFill>
            <a:schemeClr val="bg1"/>
          </a:solidFill>
          <a:ln/>
        </p:spPr>
      </p:sp>
      <p:pic>
        <p:nvPicPr>
          <p:cNvPr id="11" name="Image 1" descr="/home/claude/kit/icon_pencil.png">    </p:cNvPr>
          <p:cNvPicPr>
            <a:picLocks noChangeAspect="1"/>
          </p:cNvPicPr>
          <p:nvPr/>
        </p:nvPicPr>
        <p:blipFill>
          <a:blip r:embed="rId2"/>
          <a:stretch>
            <a:fillRect/>
          </a:stretch>
        </p:blipFill>
        <p:spPr>
          <a:xfrm>
            <a:off x="667512" y="3163824"/>
            <a:ext cx="301752" cy="301752"/>
          </a:xfrm>
          <a:prstGeom prst="rect">
            <a:avLst/>
          </a:prstGeom>
        </p:spPr>
      </p:pic>
      <p:sp>
        <p:nvSpPr>
          <p:cNvPr id="12" name="Text 7"/>
          <p:cNvSpPr txBox="1"/>
          <p:nvPr/>
        </p:nvSpPr>
        <p:spPr>
          <a:xfrm>
            <a:off x="1188720" y="2971800"/>
            <a:ext cx="7360920" cy="685800"/>
          </a:xfrm>
          <a:prstGeom prst="rect">
            <a:avLst/>
          </a:prstGeom>
          <a:noFill/>
          <a:ln/>
        </p:spPr>
        <p:txBody>
          <a:bodyPr wrap="square" lIns="635" tIns="635" rIns="635" bIns="635" rtlCol="0" anchor="ctr"/>
          <a:lstStyle/>
          <a:p>
            <a:pPr indent="0" marL="0">
              <a:buNone/>
            </a:pPr>
            <a:r>
              <a:rPr lang="en-US" sz="1800" dirty="0">
                <a:solidFill>
                  <a:schemeClr val="bg1"/>
                </a:solidFill>
                <a:latin typeface="Calibri" pitchFamily="34" charset="0"/>
                <a:ea typeface="Calibri" pitchFamily="34" charset="-122"/>
                <a:cs typeface="Calibri" pitchFamily="34" charset="-120"/>
              </a:rPr>
              <a:t>This step needs my own thinking because ___.</a:t>
            </a:r>
            <a:endParaRPr lang="en-US" sz="1800" dirty="0"/>
          </a:p>
        </p:txBody>
      </p:sp>
      <p:sp>
        <p:nvSpPr>
          <p:cNvPr id="13" name="Shape 8"/>
          <p:cNvSpPr/>
          <p:nvPr/>
        </p:nvSpPr>
        <p:spPr>
          <a:xfrm>
            <a:off x="457200" y="3794760"/>
            <a:ext cx="8229600" cy="640080"/>
          </a:xfrm>
          <a:prstGeom prst="roundRect">
            <a:avLst>
              <a:gd name="adj" fmla="val 17143"/>
            </a:avLst>
          </a:prstGeom>
          <a:solidFill>
            <a:srgbClr val="DFF3E4"/>
          </a:solidFill>
          <a:ln/>
        </p:spPr>
      </p:sp>
      <p:sp>
        <p:nvSpPr>
          <p:cNvPr id="14" name="Shape 9"/>
          <p:cNvSpPr/>
          <p:nvPr/>
        </p:nvSpPr>
        <p:spPr>
          <a:xfrm>
            <a:off x="594360" y="3931920"/>
            <a:ext cx="457200" cy="457200"/>
          </a:xfrm>
          <a:prstGeom prst="ellipse">
            <a:avLst/>
          </a:prstGeom>
          <a:solidFill>
            <a:schemeClr val="bg1"/>
          </a:solidFill>
          <a:ln/>
        </p:spPr>
      </p:sp>
      <p:pic>
        <p:nvPicPr>
          <p:cNvPr id="15" name="Image 2" descr="/home/claude/kit/icon_thumbsup.png">    </p:cNvPr>
          <p:cNvPicPr>
            <a:picLocks noChangeAspect="1"/>
          </p:cNvPicPr>
          <p:nvPr/>
        </p:nvPicPr>
        <p:blipFill>
          <a:blip r:embed="rId3"/>
          <a:stretch>
            <a:fillRect/>
          </a:stretch>
        </p:blipFill>
        <p:spPr>
          <a:xfrm>
            <a:off x="685800" y="4023360"/>
            <a:ext cx="274320" cy="274320"/>
          </a:xfrm>
          <a:prstGeom prst="rect">
            <a:avLst/>
          </a:prstGeom>
        </p:spPr>
      </p:pic>
      <p:sp>
        <p:nvSpPr>
          <p:cNvPr id="16" name="Text 10"/>
          <p:cNvSpPr txBox="1"/>
          <p:nvPr/>
        </p:nvSpPr>
        <p:spPr>
          <a:xfrm>
            <a:off x="1188720" y="3904488"/>
            <a:ext cx="738835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Talk check: did I disagree respectfully?</a:t>
            </a:r>
            <a:endParaRPr lang="en-US" sz="15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bg1"/>
                </a:solidFill>
                <a:latin typeface="Arial" pitchFamily="34" charset="0"/>
                <a:ea typeface="Arial" pitchFamily="34" charset="-122"/>
                <a:cs typeface="Arial" pitchFamily="34" charset="-120"/>
              </a:rPr>
              <a:t>Next time: Waypoint 6</a:t>
            </a:r>
            <a:endParaRPr lang="en-US" sz="3000" dirty="0"/>
          </a:p>
        </p:txBody>
      </p:sp>
      <p:sp>
        <p:nvSpPr>
          <p:cNvPr id="4" name="Shape 1"/>
          <p:cNvSpPr/>
          <p:nvPr/>
        </p:nvSpPr>
        <p:spPr>
          <a:xfrm>
            <a:off x="640080" y="1463040"/>
            <a:ext cx="1463040" cy="1463040"/>
          </a:xfrm>
          <a:prstGeom prst="ellipse">
            <a:avLst/>
          </a:prstGeom>
          <a:solidFill>
            <a:schemeClr val="accent1"/>
          </a:solidFill>
          <a:ln/>
        </p:spPr>
      </p:sp>
      <p:pic>
        <p:nvPicPr>
          <p:cNvPr id="5" name="Image 0" descr="/home/claude/kit/icon_rocket_w.png">    </p:cNvPr>
          <p:cNvPicPr>
            <a:picLocks noChangeAspect="1"/>
          </p:cNvPicPr>
          <p:nvPr/>
        </p:nvPicPr>
        <p:blipFill>
          <a:blip r:embed="rId1"/>
          <a:stretch>
            <a:fillRect/>
          </a:stretch>
        </p:blipFill>
        <p:spPr>
          <a:xfrm>
            <a:off x="961949" y="1784909"/>
            <a:ext cx="819302" cy="819302"/>
          </a:xfrm>
          <a:prstGeom prst="rect">
            <a:avLst/>
          </a:prstGeom>
        </p:spPr>
      </p:pic>
      <p:sp>
        <p:nvSpPr>
          <p:cNvPr id="6" name="Text 2"/>
          <p:cNvSpPr txBox="1"/>
          <p:nvPr/>
        </p:nvSpPr>
        <p:spPr>
          <a:xfrm>
            <a:off x="2468880" y="1463040"/>
            <a:ext cx="6217920" cy="731520"/>
          </a:xfrm>
          <a:prstGeom prst="rect">
            <a:avLst/>
          </a:prstGeom>
          <a:noFill/>
          <a:ln/>
        </p:spPr>
        <p:txBody>
          <a:bodyPr wrap="square" lIns="635" tIns="635" rIns="635" bIns="635" rtlCol="0" anchor="t"/>
          <a:lstStyle/>
          <a:p>
            <a:pPr indent="0" marL="0">
              <a:buNone/>
            </a:pPr>
            <a:r>
              <a:rPr lang="en-US" sz="3200" b="1" dirty="0">
                <a:solidFill>
                  <a:schemeClr val="bg1"/>
                </a:solidFill>
                <a:latin typeface="Arial" pitchFamily="34" charset="0"/>
                <a:ea typeface="Arial" pitchFamily="34" charset="-122"/>
                <a:cs typeface="Arial" pitchFamily="34" charset="-120"/>
              </a:rPr>
              <a:t>Make AI Better</a:t>
            </a:r>
            <a:endParaRPr lang="en-US" sz="3200" dirty="0"/>
          </a:p>
        </p:txBody>
      </p:sp>
      <p:sp>
        <p:nvSpPr>
          <p:cNvPr id="7" name="Text 3"/>
          <p:cNvSpPr txBox="1"/>
          <p:nvPr/>
        </p:nvSpPr>
        <p:spPr>
          <a:xfrm>
            <a:off x="2468880" y="2240280"/>
            <a:ext cx="6217920" cy="1005840"/>
          </a:xfrm>
          <a:prstGeom prst="rect">
            <a:avLst/>
          </a:prstGeom>
          <a:noFill/>
          <a:ln/>
        </p:spPr>
        <p:txBody>
          <a:bodyPr wrap="square" lIns="635" tIns="635" rIns="635" bIns="635" rtlCol="0" anchor="t"/>
          <a:lstStyle/>
          <a:p>
            <a:pPr indent="0" marL="0">
              <a:buNone/>
            </a:pPr>
            <a:r>
              <a:rPr lang="en-US" sz="1900" i="1" dirty="0">
                <a:solidFill>
                  <a:schemeClr val="bg2"/>
                </a:solidFill>
                <a:latin typeface="Calibri" pitchFamily="34" charset="0"/>
                <a:ea typeface="Calibri" pitchFamily="34" charset="-122"/>
                <a:cs typeface="Calibri" pitchFamily="34" charset="-120"/>
              </a:rPr>
              <a:t>Your Dragons' Den-style pitch: redesign an AI tool to be safer, fairer or more helpful.</a:t>
            </a:r>
            <a:endParaRPr lang="en-US" sz="1900" dirty="0"/>
          </a:p>
        </p:txBody>
      </p:sp>
      <p:sp>
        <p:nvSpPr>
          <p:cNvPr id="8" name="Text 4"/>
          <p:cNvSpPr txBox="1"/>
          <p:nvPr/>
        </p:nvSpPr>
        <p:spPr>
          <a:xfrm>
            <a:off x="2468880" y="4069080"/>
            <a:ext cx="6217920" cy="365760"/>
          </a:xfrm>
          <a:prstGeom prst="rect">
            <a:avLst/>
          </a:prstGeom>
          <a:noFill/>
          <a:ln/>
        </p:spPr>
        <p:txBody>
          <a:bodyPr wrap="square" lIns="635" tIns="635" rIns="635" bIns="635" rtlCol="0" anchor="t"/>
          <a:lstStyle/>
          <a:p>
            <a:pPr indent="0" marL="0">
              <a:buNone/>
            </a:pPr>
            <a:r>
              <a:rPr lang="en-US" sz="1400" b="1" dirty="0">
                <a:solidFill>
                  <a:schemeClr val="accent1"/>
                </a:solidFill>
                <a:latin typeface="Calibri" pitchFamily="34" charset="0"/>
                <a:ea typeface="Calibri" pitchFamily="34" charset="-122"/>
                <a:cs typeface="Calibri" pitchFamily="34" charset="-120"/>
              </a:rPr>
              <a:t>www.thegentechacademy.co.uk</a:t>
            </a:r>
            <a:endParaRPr lang="en-US" sz="14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bg2"/>
                </a:solidFill>
              </a:defRPr>
            </a:lvl1pPr>
          </a:lstStyle>
          <a:p>
            <a:pPr algn="l"/>
            <a:fld id="{F7021451-1387-4CA6-816F-3879F97B5CBC}" type="slidenum">
              <a:rPr b="0" lang="en-US"/>
              <a:t>16</a:t>
            </a:fld>
            <a:endParaRPr lang="en-US"/>
          </a:p>
        </p:txBody>
      </p:sp>
    </p:spTree>
  </p:cSld>
  <p:clrMapOvr>
    <a:masterClrMapping/>
  </p:clrMapOvr>
</p:sld>
</file>

<file path=ppt/theme/theme1.xml><?xml version="1.0" encoding="utf-8"?>
<a:theme xmlns:a="http://schemas.openxmlformats.org/drawingml/2006/main" name="GenTech">
  <a:themeElements>
    <a:clrScheme name="GenTech">
      <a:dk1>
        <a:srgbClr val="222026"/>
      </a:dk1>
      <a:lt1>
        <a:srgbClr val="FFFFFF"/>
      </a:lt1>
      <a:dk2>
        <a:srgbClr val="1C1A22"/>
      </a:dk2>
      <a:lt2>
        <a:srgbClr val="F2F1F5"/>
      </a:lt2>
      <a:accent1>
        <a:srgbClr val="E0219B"/>
      </a:accent1>
      <a:accent2>
        <a:srgbClr val="6B4FA0"/>
      </a:accent2>
      <a:accent3>
        <a:srgbClr val="E76F51"/>
      </a:accent3>
      <a:accent4>
        <a:srgbClr val="9C1C74"/>
      </a:accent4>
      <a:accent5>
        <a:srgbClr val="8AB17D"/>
      </a:accent5>
      <a:accent6>
        <a:srgbClr val="9B5DE5"/>
      </a:accent6>
      <a:hlink>
        <a:srgbClr val="2A6FDB"/>
      </a:hlink>
      <a:folHlink>
        <a:srgbClr val="7A4FB5"/>
      </a:folHlink>
    </a:clrScheme>
    <a:fontScheme name="GenTech">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Y6 L5 – Waypoint 5: Plan Like a Pro</dc:title>
  <dc:subject>PptxGenJS Presentation</dc:subject>
  <dc:creator>The GenTech Academy</dc:creator>
  <cp:lastModifiedBy>The GenTech Academy</cp:lastModifiedBy>
  <cp:revision>1</cp:revision>
  <dcterms:created xsi:type="dcterms:W3CDTF">2026-10-06T20:03:32Z</dcterms:created>
  <dcterms:modified xsi:type="dcterms:W3CDTF">2026-10-06T20:03:32Z</dcterms:modified>
</cp:coreProperties>
</file>