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2619ca79-e9ff-7c63-6531-39e555120fd6}">
          <p14:sldIdLst>
            <p14:sldId id="256"/>
            <p14:sldId id="257"/>
            <p14:sldId id="258"/>
          </p14:sldIdLst>
        </p14:section>
        <p14:section name="Recipe" id="{73a6c4df-8bab-4ae4-e3fc-7609b0299431}">
          <p14:sldIdLst>
            <p14:sldId id="259"/>
            <p14:sldId id="260"/>
            <p14:sldId id="261"/>
          </p14:sldIdLst>
        </p14:section>
        <p14:section name="Human generator" id="{b68a8b65-a721-67e3-3062-5695da0c871c}">
          <p14:sldIdLst>
            <p14:sldId id="262"/>
          </p14:sldIdLst>
        </p14:section>
        <p14:section name="Live demo" id="{8ae4a377-b6ab-1cbe-1ed7-ca0d2a704ade}">
          <p14:sldIdLst>
            <p14:sldId id="263"/>
            <p14:sldId id="264"/>
            <p14:sldId id="265"/>
          </p14:sldIdLst>
        </p14:section>
        <p14:section name="Make it yours" id="{81165874-8662-68de-14eb-e94994a183c7}">
          <p14:sldIdLst>
            <p14:sldId id="266"/>
            <p14:sldId id="267"/>
          </p14:sldIdLst>
        </p14:section>
        <p14:section name="Case closed" id="{5cf67229-b2fd-698e-c993-41d90bd37bed}">
          <p14:sldIdLst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LESSON:
1. Generate two images with a Trust-approved tool on your Trust account.
   Vague: "a castle"
   Detailed: "a crumbling stone castle on a cliff at sunset, with dragons circling the towers, painted in a watercolour style"
2. Insert them on slides 2 and 7 and label them "AI-generated with [tool]".
3. Generate backups for each setting card.
4. Rehearse the live demo on the school network.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the two pre-generated castle images (replace the placeholders).
SCRIPT: "Both were made by an AI image tool from words someone typed. Same idea, very different pictures. Why?"
Talk partners: 30 seconds.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Reveal the two prompts. Pupils match them to the pictures and justify.
Model: "I think prompt 2 made picture B because it says sunset and dragons, and I can see those."
Key idea: the AI only has our words. More useful detail means more to predict from.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Highlight the oracy criterion: precise describing words (expanded noun phrases).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Gesture: prompt = cup your hands around your mouth, giving an instruction.
Stress: we ALWAYS label AI-generated pictures (Trust rule, and honesty).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Build the detailed castle prompt one ingredient at a time, pointing at each card.
"Each ingredient gives the AI more information to predict from."
Ask: "What MOOD could we choose instead? What STYLE?"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Pairs. Partner A = prompt writer; Partner B = human image generator, who may draw ONLY what the words say (no extras!).
Round 1: a VAGUE prompt for the setting card, then draw for 1 minute.
Round 2: a DETAILED prompt using the recipe, then draw again.
Ask: "What changed when the prompt had more detail?"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Choose one setting. The class votes on one vague and one detailed prompt from the pairs' work.
TEACHER TYPES both into the Trust-approved tool. PREVIEW before projecting (freeze the projector or use a second screen). Label: AI-generated. Use backups if needed.
If anything inappropriate appears: blank the screen calmly and report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Discuss: Did it match? What surprised you? What's missing? Did the AI add anything we didn't ask for?
Stretch: "If we typed the same prompt again, would we get the same picture?" (Probably not. AI can give different outputs from the same input.)
Stretch: "Whose pictures did the AI learn from?" (Millions of images made by people. Link to Y3 "Who made this?")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the critique aloud. Pupils give a Praise, a Question and a Suggestion to a partner about the AI outputs (or a partner's drawing).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"The AI picture is a spark, not the answer. Great writers take ideas and make them their own."
Spot 3 details you like; change 3 things to make it yours.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Pupils choose a frame (Appendix D). Model a sentence: "Crumbling towers clung to the misty cliff, while silver dragons circled silently above."
Circulate: "Which part is YOUR idea?"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volunteer reads their setting from the hot seat. The class asks the hot-seat question (and others).
Praise the author for explaining which ideas are theirs. Repeat with 1–2 more volunteers.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Exit ticket (Appendix F). Oracy self-check: did you use precise describing words?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lesson is the oral assessment. Tell pupils they'll present in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y4l1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CASE FILE 5</a:t>
            </a:r>
            <a:endParaRPr lang="en-US" sz="1000" dirty="0"/>
          </a:p>
        </p:txBody>
      </p:sp>
      <p:pic>
        <p:nvPicPr>
          <p:cNvPr id="3" name="Image 0" descr="/home/claude/y4l1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CASE FILE 5</a:t>
            </a:r>
            <a:endParaRPr lang="en-US" sz="1000" dirty="0"/>
          </a:p>
        </p:txBody>
      </p:sp>
      <p:pic>
        <p:nvPicPr>
          <p:cNvPr id="3" name="Image 0" descr="/home/claude/y4l1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1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2.png"/><Relationship Id="rId4" Type="http://schemas.openxmlformats.org/officeDocument/2006/relationships/image" Target="../media/image-4-2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2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1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y4l1/icon_mag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4 · AI DETECTIVES · LESSON 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File 5: Prompt Power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our words change what AI makes?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pictures, one idea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4023360" cy="2697480"/>
          </a:xfrm>
          <a:prstGeom prst="roundRect">
            <a:avLst>
              <a:gd name="adj" fmla="val 4068"/>
            </a:avLst>
          </a:prstGeom>
          <a:solidFill>
            <a:srgbClr val="FBFAFC"/>
          </a:solidFill>
          <a:ln w="19050">
            <a:solidFill>
              <a:srgbClr val="8E8A96"/>
            </a:solidFill>
            <a:prstDash val="dash"/>
          </a:ln>
        </p:spPr>
      </p:sp>
      <p:sp>
        <p:nvSpPr>
          <p:cNvPr id="5" name="Shape 2"/>
          <p:cNvSpPr/>
          <p:nvPr/>
        </p:nvSpPr>
        <p:spPr>
          <a:xfrm>
            <a:off x="2148840" y="1988820"/>
            <a:ext cx="640080" cy="64008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6" name="Image 0" descr="/home/claude/y4l1/icon_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9658" y="2129638"/>
            <a:ext cx="358445" cy="35844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94360" y="2720340"/>
            <a:ext cx="3749040" cy="12115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pre-generated image A (made from the VAGUE prompt). Label: AI-generated with [tool]</a:t>
            </a:r>
            <a:endParaRPr lang="en-US" sz="1200" dirty="0"/>
          </a:p>
        </p:txBody>
      </p:sp>
      <p:sp>
        <p:nvSpPr>
          <p:cNvPr id="8" name="Shape 4"/>
          <p:cNvSpPr/>
          <p:nvPr/>
        </p:nvSpPr>
        <p:spPr>
          <a:xfrm>
            <a:off x="4663440" y="1325880"/>
            <a:ext cx="4023360" cy="2697480"/>
          </a:xfrm>
          <a:prstGeom prst="roundRect">
            <a:avLst>
              <a:gd name="adj" fmla="val 4068"/>
            </a:avLst>
          </a:prstGeom>
          <a:solidFill>
            <a:srgbClr val="FBFAFC"/>
          </a:solidFill>
          <a:ln w="19050">
            <a:solidFill>
              <a:srgbClr val="8E8A96"/>
            </a:solidFill>
            <a:prstDash val="dash"/>
          </a:ln>
        </p:spPr>
      </p:sp>
      <p:sp>
        <p:nvSpPr>
          <p:cNvPr id="9" name="Shape 5"/>
          <p:cNvSpPr/>
          <p:nvPr/>
        </p:nvSpPr>
        <p:spPr>
          <a:xfrm>
            <a:off x="6355080" y="1988820"/>
            <a:ext cx="640080" cy="64008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0" name="Image 1" descr="/home/claude/y4l1/icon_imag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898" y="2129638"/>
            <a:ext cx="358445" cy="358445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800600" y="2720340"/>
            <a:ext cx="3749040" cy="12115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pre-generated image B (made from the DETAILED prompt). Label: AI-generated with [tool]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57200" y="4114800"/>
            <a:ext cx="40233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Picture A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4663440" y="4114800"/>
            <a:ext cx="40233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Picture B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prompt made which picture?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key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627632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48132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1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94560"/>
            <a:ext cx="3749040" cy="960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 castle"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828800"/>
          </a:xfrm>
          <a:prstGeom prst="roundRect">
            <a:avLst>
              <a:gd name="adj" fmla="val 6000"/>
            </a:avLst>
          </a:prstGeom>
          <a:solidFill>
            <a:srgbClr val="FCE4F2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keyboar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472" y="1627632"/>
            <a:ext cx="356616" cy="35661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32120" y="148132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 2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194560"/>
            <a:ext cx="3749040" cy="960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 crumbling stone castle on a cliff at sunset, with dragons circling the towers, painted in a watercolour style"</a:t>
            </a:r>
            <a:endParaRPr lang="en-US" sz="1700" dirty="0"/>
          </a:p>
        </p:txBody>
      </p:sp>
      <p:sp>
        <p:nvSpPr>
          <p:cNvPr id="14" name="Shape 9"/>
          <p:cNvSpPr/>
          <p:nvPr/>
        </p:nvSpPr>
        <p:spPr>
          <a:xfrm>
            <a:off x="457200" y="35204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6118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quo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71246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5204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think prompt ___ made picture ___ because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mission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y4l1/icon_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explore how prompts change what AI makes, and to use AI to spark (not replace) our own ideas.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y4l1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explain why one prompt worked better than another.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y4l1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improve a prompt using the prompt recipe.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y4l1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write a setting that is my own, inspired by (but different from) an AI picture.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y4l1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use precise describing words and explain a comparison using a frame.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Detective words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words or instructions you give to an AI tool.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26136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39852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339852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create something new, e.g. AI generates a picture from a prompt.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06552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20268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620268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facts that make a description clearer.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9436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</a:t>
            </a:r>
            <a:endParaRPr lang="en-US" sz="19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and when a story takes place.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26136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39852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inspired by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339852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an idea from something, then making it your own.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606552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20268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</a:t>
            </a:r>
            <a:endParaRPr lang="en-US" sz="1900" dirty="0"/>
          </a:p>
        </p:txBody>
      </p:sp>
      <p:sp>
        <p:nvSpPr>
          <p:cNvPr id="21" name="Text 18"/>
          <p:cNvSpPr txBox="1"/>
          <p:nvPr/>
        </p:nvSpPr>
        <p:spPr>
          <a:xfrm>
            <a:off x="620268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by you, not copied.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prompt recipe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558138" cy="2286000"/>
          </a:xfrm>
          <a:prstGeom prst="roundRect">
            <a:avLst>
              <a:gd name="adj" fmla="val 7042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cast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600200"/>
            <a:ext cx="274320" cy="2743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88720" y="1481328"/>
            <a:ext cx="71689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057400"/>
            <a:ext cx="1283818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in the picture?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 crumbling stone castle"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2125066" y="1371600"/>
            <a:ext cx="1558138" cy="2286000"/>
          </a:xfrm>
          <a:prstGeom prst="roundRect">
            <a:avLst>
              <a:gd name="adj" fmla="val 7042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2262226" y="150876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ma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3666" y="1600200"/>
            <a:ext cx="274320" cy="2743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856586" y="1481328"/>
            <a:ext cx="71689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</a:t>
            </a:r>
            <a:endParaRPr lang="en-US" sz="1300" dirty="0"/>
          </a:p>
        </p:txBody>
      </p:sp>
      <p:sp>
        <p:nvSpPr>
          <p:cNvPr id="13" name="Text 8"/>
          <p:cNvSpPr txBox="1"/>
          <p:nvPr/>
        </p:nvSpPr>
        <p:spPr>
          <a:xfrm>
            <a:off x="2262226" y="2057400"/>
            <a:ext cx="1283818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is it?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"on a cliff"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3792931" y="1371600"/>
            <a:ext cx="1558138" cy="2286000"/>
          </a:xfrm>
          <a:prstGeom prst="roundRect">
            <a:avLst>
              <a:gd name="adj" fmla="val 7042"/>
            </a:avLst>
          </a:prstGeom>
          <a:solidFill>
            <a:srgbClr val="FCE4F2"/>
          </a:solidFill>
          <a:ln/>
        </p:spPr>
      </p:sp>
      <p:sp>
        <p:nvSpPr>
          <p:cNvPr id="15" name="Shape 10"/>
          <p:cNvSpPr/>
          <p:nvPr/>
        </p:nvSpPr>
        <p:spPr>
          <a:xfrm>
            <a:off x="3930091" y="150876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su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531" y="1600200"/>
            <a:ext cx="274320" cy="27432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524451" y="1481328"/>
            <a:ext cx="71689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</a:t>
            </a:r>
            <a:endParaRPr lang="en-US" sz="1300" dirty="0"/>
          </a:p>
        </p:txBody>
      </p:sp>
      <p:sp>
        <p:nvSpPr>
          <p:cNvPr id="18" name="Text 12"/>
          <p:cNvSpPr txBox="1"/>
          <p:nvPr/>
        </p:nvSpPr>
        <p:spPr>
          <a:xfrm>
            <a:off x="3930091" y="2057400"/>
            <a:ext cx="1283818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of day or weather?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"at sunset"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5460797" y="1371600"/>
            <a:ext cx="1558138" cy="2286000"/>
          </a:xfrm>
          <a:prstGeom prst="roundRect">
            <a:avLst>
              <a:gd name="adj" fmla="val 7042"/>
            </a:avLst>
          </a:prstGeom>
          <a:solidFill>
            <a:schemeClr val="bg2"/>
          </a:solidFill>
          <a:ln/>
        </p:spPr>
      </p:sp>
      <p:sp>
        <p:nvSpPr>
          <p:cNvPr id="20" name="Shape 14"/>
          <p:cNvSpPr/>
          <p:nvPr/>
        </p:nvSpPr>
        <p:spPr>
          <a:xfrm>
            <a:off x="5597957" y="150876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y4l1/icon_mask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9397" y="1600200"/>
            <a:ext cx="274320" cy="27432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192317" y="1481328"/>
            <a:ext cx="71689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MOOD</a:t>
            </a:r>
            <a:endParaRPr lang="en-US" sz="1300" dirty="0"/>
          </a:p>
        </p:txBody>
      </p:sp>
      <p:sp>
        <p:nvSpPr>
          <p:cNvPr id="23" name="Text 16"/>
          <p:cNvSpPr txBox="1"/>
          <p:nvPr/>
        </p:nvSpPr>
        <p:spPr>
          <a:xfrm>
            <a:off x="5597957" y="2057400"/>
            <a:ext cx="1283818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should it feel?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"mysterious, with dragons circling"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7128662" y="1371600"/>
            <a:ext cx="1558138" cy="2286000"/>
          </a:xfrm>
          <a:prstGeom prst="roundRect">
            <a:avLst>
              <a:gd name="adj" fmla="val 7042"/>
            </a:avLst>
          </a:prstGeom>
          <a:solidFill>
            <a:srgbClr val="FCE4F2"/>
          </a:solidFill>
          <a:ln/>
        </p:spPr>
      </p:sp>
      <p:sp>
        <p:nvSpPr>
          <p:cNvPr id="25" name="Shape 18"/>
          <p:cNvSpPr/>
          <p:nvPr/>
        </p:nvSpPr>
        <p:spPr>
          <a:xfrm>
            <a:off x="7265822" y="1508760"/>
            <a:ext cx="457200" cy="4572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y4l1/icon_palet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7262" y="1600200"/>
            <a:ext cx="274320" cy="27432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860182" y="1481328"/>
            <a:ext cx="71689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STYLE</a:t>
            </a:r>
            <a:endParaRPr lang="en-US" sz="1300" dirty="0"/>
          </a:p>
        </p:txBody>
      </p:sp>
      <p:sp>
        <p:nvSpPr>
          <p:cNvPr id="28" name="Text 20"/>
          <p:cNvSpPr txBox="1"/>
          <p:nvPr/>
        </p:nvSpPr>
        <p:spPr>
          <a:xfrm>
            <a:off x="7265822" y="2057400"/>
            <a:ext cx="1283818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should it look like?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 watercolour painting"</a:t>
            </a:r>
            <a:endParaRPr lang="en-US" sz="1300" dirty="0"/>
          </a:p>
        </p:txBody>
      </p:sp>
      <p:sp>
        <p:nvSpPr>
          <p:cNvPr id="29" name="Shape 21"/>
          <p:cNvSpPr/>
          <p:nvPr/>
        </p:nvSpPr>
        <p:spPr>
          <a:xfrm>
            <a:off x="457200" y="38404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30" name="Shape 22"/>
          <p:cNvSpPr/>
          <p:nvPr/>
        </p:nvSpPr>
        <p:spPr>
          <a:xfrm>
            <a:off x="566928" y="39319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y4l1/icon_lightbulb_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4032504"/>
            <a:ext cx="301752" cy="301752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188720" y="38404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useful detail = more for the AI to predict from.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human image generator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2560320" cy="2011680"/>
          </a:xfrm>
          <a:prstGeom prst="roundRect">
            <a:avLst>
              <a:gd name="adj" fmla="val 5455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penci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67152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A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697480"/>
            <a:ext cx="234086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Writes a prompt</a:t>
            </a:r>
            <a:endParaRPr lang="en-US" sz="1500" dirty="0"/>
          </a:p>
        </p:txBody>
      </p:sp>
      <p:pic>
        <p:nvPicPr>
          <p:cNvPr id="9" name="Image 1" descr="/home/claude/y4l1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19456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25880"/>
            <a:ext cx="2560320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y4l1/icon_brus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67152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B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697480"/>
            <a:ext cx="234086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Draws ONLY what the words say</a:t>
            </a:r>
            <a:endParaRPr lang="en-US" sz="1500" dirty="0"/>
          </a:p>
        </p:txBody>
      </p:sp>
      <p:pic>
        <p:nvPicPr>
          <p:cNvPr id="15" name="Image 3" descr="/home/claude/y4l1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19456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25880"/>
            <a:ext cx="2560320" cy="2011680"/>
          </a:xfrm>
          <a:prstGeom prst="roundRect">
            <a:avLst>
              <a:gd name="adj" fmla="val 5455"/>
            </a:avLst>
          </a:prstGeom>
          <a:solidFill>
            <a:srgbClr val="FCE4F2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y4l1/icon_scal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67152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697480"/>
            <a:ext cx="2340864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Vague vs detailed: what changed?</a:t>
            </a:r>
            <a:endParaRPr lang="en-US" sz="1500" dirty="0"/>
          </a:p>
        </p:txBody>
      </p:sp>
      <p:sp>
        <p:nvSpPr>
          <p:cNvPr id="21" name="Shape 13"/>
          <p:cNvSpPr/>
          <p:nvPr/>
        </p:nvSpPr>
        <p:spPr>
          <a:xfrm>
            <a:off x="457200" y="3566160"/>
            <a:ext cx="195453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/>
        </p:spPr>
      </p:sp>
      <p:sp>
        <p:nvSpPr>
          <p:cNvPr id="22" name="Shape 14"/>
          <p:cNvSpPr/>
          <p:nvPr/>
        </p:nvSpPr>
        <p:spPr>
          <a:xfrm>
            <a:off x="594360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y4l1/icon_tre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44" y="3803904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234440" y="3675888"/>
            <a:ext cx="106756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enchanted forest</a:t>
            </a:r>
            <a:endParaRPr lang="en-US" sz="1400" dirty="0"/>
          </a:p>
        </p:txBody>
      </p:sp>
      <p:sp>
        <p:nvSpPr>
          <p:cNvPr id="25" name="Shape 16"/>
          <p:cNvSpPr/>
          <p:nvPr/>
        </p:nvSpPr>
        <p:spPr>
          <a:xfrm>
            <a:off x="2548890" y="3566160"/>
            <a:ext cx="195453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/>
        </p:spPr>
      </p:sp>
      <p:sp>
        <p:nvSpPr>
          <p:cNvPr id="26" name="Shape 17"/>
          <p:cNvSpPr/>
          <p:nvPr/>
        </p:nvSpPr>
        <p:spPr>
          <a:xfrm>
            <a:off x="2686050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7" name="Image 6" descr="/home/claude/y4l1/icon_rocket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86634" y="3803904"/>
            <a:ext cx="301752" cy="301752"/>
          </a:xfrm>
          <a:prstGeom prst="rect">
            <a:avLst/>
          </a:prstGeom>
        </p:spPr>
      </p:pic>
      <p:sp>
        <p:nvSpPr>
          <p:cNvPr id="28" name="Text 18"/>
          <p:cNvSpPr txBox="1"/>
          <p:nvPr/>
        </p:nvSpPr>
        <p:spPr>
          <a:xfrm>
            <a:off x="3326130" y="3675888"/>
            <a:ext cx="106756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city of the future</a:t>
            </a:r>
            <a:endParaRPr lang="en-US" sz="1400" dirty="0"/>
          </a:p>
        </p:txBody>
      </p:sp>
      <p:sp>
        <p:nvSpPr>
          <p:cNvPr id="29" name="Shape 19"/>
          <p:cNvSpPr/>
          <p:nvPr/>
        </p:nvSpPr>
        <p:spPr>
          <a:xfrm>
            <a:off x="4640580" y="3566160"/>
            <a:ext cx="195453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/>
        </p:spPr>
      </p:sp>
      <p:sp>
        <p:nvSpPr>
          <p:cNvPr id="30" name="Shape 20"/>
          <p:cNvSpPr/>
          <p:nvPr/>
        </p:nvSpPr>
        <p:spPr>
          <a:xfrm>
            <a:off x="4777740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7" descr="/home/claude/y4l1/icon_clou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8324" y="3803904"/>
            <a:ext cx="301752" cy="301752"/>
          </a:xfrm>
          <a:prstGeom prst="rect">
            <a:avLst/>
          </a:prstGeom>
        </p:spPr>
      </p:pic>
      <p:sp>
        <p:nvSpPr>
          <p:cNvPr id="32" name="Text 21"/>
          <p:cNvSpPr txBox="1"/>
          <p:nvPr/>
        </p:nvSpPr>
        <p:spPr>
          <a:xfrm>
            <a:off x="5417820" y="3675888"/>
            <a:ext cx="106756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underwater kingdom</a:t>
            </a:r>
            <a:endParaRPr lang="en-US" sz="1400" dirty="0"/>
          </a:p>
        </p:txBody>
      </p:sp>
      <p:sp>
        <p:nvSpPr>
          <p:cNvPr id="33" name="Shape 22"/>
          <p:cNvSpPr/>
          <p:nvPr/>
        </p:nvSpPr>
        <p:spPr>
          <a:xfrm>
            <a:off x="6732270" y="3566160"/>
            <a:ext cx="195453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/>
        </p:spPr>
      </p:sp>
      <p:sp>
        <p:nvSpPr>
          <p:cNvPr id="34" name="Shape 23"/>
          <p:cNvSpPr/>
          <p:nvPr/>
        </p:nvSpPr>
        <p:spPr>
          <a:xfrm>
            <a:off x="6869430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5" name="Image 8" descr="/home/claude/y4l1/icon_school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70014" y="3803904"/>
            <a:ext cx="301752" cy="301752"/>
          </a:xfrm>
          <a:prstGeom prst="rect">
            <a:avLst/>
          </a:prstGeom>
        </p:spPr>
      </p:pic>
      <p:sp>
        <p:nvSpPr>
          <p:cNvPr id="36" name="Text 24"/>
          <p:cNvSpPr txBox="1"/>
          <p:nvPr/>
        </p:nvSpPr>
        <p:spPr>
          <a:xfrm>
            <a:off x="7509510" y="3675888"/>
            <a:ext cx="106756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spooky school at night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demo: our prompts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4023360" cy="2377440"/>
          </a:xfrm>
          <a:prstGeom prst="roundRect">
            <a:avLst>
              <a:gd name="adj" fmla="val 4615"/>
            </a:avLst>
          </a:prstGeom>
          <a:solidFill>
            <a:srgbClr val="FBFAFC"/>
          </a:solidFill>
          <a:ln w="19050">
            <a:solidFill>
              <a:srgbClr val="8E8A96"/>
            </a:solidFill>
            <a:prstDash val="dash"/>
          </a:ln>
        </p:spPr>
      </p:sp>
      <p:sp>
        <p:nvSpPr>
          <p:cNvPr id="5" name="Shape 2"/>
          <p:cNvSpPr/>
          <p:nvPr/>
        </p:nvSpPr>
        <p:spPr>
          <a:xfrm>
            <a:off x="2148840" y="1828800"/>
            <a:ext cx="640080" cy="64008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6" name="Image 0" descr="/home/claude/y4l1/icon_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9658" y="1969618"/>
            <a:ext cx="358445" cy="35844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94360" y="2560320"/>
            <a:ext cx="374904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output: VAGUE class prompt. Label: AI-generated</a:t>
            </a:r>
            <a:endParaRPr lang="en-US" sz="1200" dirty="0"/>
          </a:p>
        </p:txBody>
      </p:sp>
      <p:sp>
        <p:nvSpPr>
          <p:cNvPr id="8" name="Shape 4"/>
          <p:cNvSpPr/>
          <p:nvPr/>
        </p:nvSpPr>
        <p:spPr>
          <a:xfrm>
            <a:off x="4663440" y="1325880"/>
            <a:ext cx="4023360" cy="2377440"/>
          </a:xfrm>
          <a:prstGeom prst="roundRect">
            <a:avLst>
              <a:gd name="adj" fmla="val 4615"/>
            </a:avLst>
          </a:prstGeom>
          <a:solidFill>
            <a:srgbClr val="FBFAFC"/>
          </a:solidFill>
          <a:ln w="19050">
            <a:solidFill>
              <a:srgbClr val="8E8A96"/>
            </a:solidFill>
            <a:prstDash val="dash"/>
          </a:ln>
        </p:spPr>
      </p:sp>
      <p:sp>
        <p:nvSpPr>
          <p:cNvPr id="9" name="Shape 5"/>
          <p:cNvSpPr/>
          <p:nvPr/>
        </p:nvSpPr>
        <p:spPr>
          <a:xfrm>
            <a:off x="6355080" y="1828800"/>
            <a:ext cx="640080" cy="64008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0" name="Image 1" descr="/home/claude/y4l1/icon_imag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898" y="1969618"/>
            <a:ext cx="358445" cy="358445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800600" y="2560320"/>
            <a:ext cx="374904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output: DETAILED class prompt. Label: AI-generated</a:t>
            </a:r>
            <a:endParaRPr lang="en-US" sz="1200" dirty="0"/>
          </a:p>
        </p:txBody>
      </p:sp>
      <p:sp>
        <p:nvSpPr>
          <p:cNvPr id="12" name="Shape 7"/>
          <p:cNvSpPr/>
          <p:nvPr/>
        </p:nvSpPr>
        <p:spPr>
          <a:xfrm>
            <a:off x="457200" y="38862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13" name="Shape 8"/>
          <p:cNvSpPr/>
          <p:nvPr/>
        </p:nvSpPr>
        <p:spPr>
          <a:xfrm>
            <a:off x="566928" y="39776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y4l1/icon_shie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4078224"/>
            <a:ext cx="301752" cy="30175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188720" y="38862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types · Preview first · Label it AI-generated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it match what we imagined?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627632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it match?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94560"/>
            <a:ext cx="234696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did the AI get right?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questi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392" y="1627632"/>
            <a:ext cx="356616" cy="35661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13004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Surprises?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194560"/>
            <a:ext cx="234696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did it add that we didn't ask for?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554480"/>
          </a:xfrm>
          <a:prstGeom prst="roundRect">
            <a:avLst>
              <a:gd name="adj" fmla="val 7059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searc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552" y="1627632"/>
            <a:ext cx="356616" cy="35661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93420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What's missing?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194560"/>
            <a:ext cx="234696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we add to the prompt?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457200" y="32918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0" name="Shape 14"/>
          <p:cNvSpPr/>
          <p:nvPr/>
        </p:nvSpPr>
        <p:spPr>
          <a:xfrm>
            <a:off x="566928" y="33832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y4l1/icon_quo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348386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32918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B worked better because it included ___, so the AI ___.</a:t>
            </a:r>
            <a:endParaRPr lang="en-US" sz="1700" dirty="0"/>
          </a:p>
        </p:txBody>
      </p:sp>
      <p:sp>
        <p:nvSpPr>
          <p:cNvPr id="23" name="Shape 16"/>
          <p:cNvSpPr/>
          <p:nvPr/>
        </p:nvSpPr>
        <p:spPr>
          <a:xfrm>
            <a:off x="457200" y="406908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24" name="Shape 17"/>
          <p:cNvSpPr/>
          <p:nvPr/>
        </p:nvSpPr>
        <p:spPr>
          <a:xfrm>
            <a:off x="566928" y="41605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5" name="Image 4" descr="/home/claude/y4l1/icon_red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4261104"/>
            <a:ext cx="301752" cy="301752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1188720" y="40690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Stretch: Same prompt again: same picture? Why?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– Question – Suggest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y4l1/icon_commen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like how the detailed prompt made the colours spooky. I wonder why the AI added a clock tower? Next time we could add 'no people' to the prompt."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PRAISE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like how ___ because ___.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326136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339852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339852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wonder why the AI ___?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606552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620268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620268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time you could add ___ to the prompt so that ___.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spark, not the answer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ey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63677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 3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240280"/>
            <a:ext cx="2346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details you like in the picture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828800"/>
          </a:xfrm>
          <a:prstGeom prst="roundRect">
            <a:avLst>
              <a:gd name="adj" fmla="val 6000"/>
            </a:avLst>
          </a:prstGeom>
          <a:solidFill>
            <a:srgbClr val="FCE4F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magi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536" y="1636776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17576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3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240280"/>
            <a:ext cx="2346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things you'll change to make it yours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828800"/>
          </a:xfrm>
          <a:prstGeom prst="roundRect">
            <a:avLst>
              <a:gd name="adj" fmla="val 6000"/>
            </a:avLst>
          </a:prstGeom>
          <a:solidFill>
            <a:srgbClr val="EEE9F7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penci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696" y="1636776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97992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240280"/>
            <a:ext cx="2346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own setting paragraph, with a credit line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457200" y="3520440"/>
            <a:ext cx="82296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line: "Inspired by an AI picture made by my class."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setting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938528"/>
            <a:ext cx="2374392" cy="1527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see ___. I can hear ___. It feels ___ because ___.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bank: towering · glowing · crumbling · misty · eerie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3261360" y="1371600"/>
            <a:ext cx="2621280" cy="2148840"/>
          </a:xfrm>
          <a:prstGeom prst="roundRect">
            <a:avLst>
              <a:gd name="adj" fmla="val 5106"/>
            </a:avLst>
          </a:prstGeom>
          <a:solidFill>
            <a:srgbClr val="EEE9F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39852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3398520" y="1938528"/>
            <a:ext cx="2374392" cy="1527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 3, change 3, then write a paragraph using expanded noun phrases.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065520" y="1371600"/>
            <a:ext cx="2621280" cy="2148840"/>
          </a:xfrm>
          <a:prstGeom prst="roundRect">
            <a:avLst>
              <a:gd name="adj" fmla="val 5106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20268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STRETCH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6202680" y="1938528"/>
            <a:ext cx="2374392" cy="1527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the mood halfway. Use a simile and a detail the AI didn't include.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14" name="Shape 11"/>
          <p:cNvSpPr/>
          <p:nvPr/>
        </p:nvSpPr>
        <p:spPr>
          <a:xfrm>
            <a:off x="566928" y="38404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5" name="Image 0" descr="/home/claude/y4l1/icon_quo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" y="3941064"/>
            <a:ext cx="301752" cy="301752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188720" y="37490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kept ___ from the AI picture, but I changed ___ to make it mine.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Hot-seat the author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371600"/>
            <a:ext cx="1280160" cy="12801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y4l1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0275" y="1653235"/>
            <a:ext cx="716890" cy="71689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011680" y="1371600"/>
            <a:ext cx="667512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did you take from the AI picture, and what is your own idea?</a:t>
            </a:r>
            <a:endParaRPr lang="en-US" sz="2400" dirty="0"/>
          </a:p>
        </p:txBody>
      </p:sp>
      <p:sp>
        <p:nvSpPr>
          <p:cNvPr id="7" name="Shape 3"/>
          <p:cNvSpPr/>
          <p:nvPr/>
        </p:nvSpPr>
        <p:spPr>
          <a:xfrm>
            <a:off x="457200" y="30175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8" name="Shape 4"/>
          <p:cNvSpPr/>
          <p:nvPr/>
        </p:nvSpPr>
        <p:spPr>
          <a:xfrm>
            <a:off x="566928" y="31089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9" name="Image 1" descr="/home/claude/y4l1/icon_quo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3209544"/>
            <a:ext cx="301752" cy="301752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30175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Author: "I kept ___ from the AI picture, but I changed ___ to make it mine."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457200" y="384048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12" name="Shape 7"/>
          <p:cNvSpPr/>
          <p:nvPr/>
        </p:nvSpPr>
        <p:spPr>
          <a:xfrm>
            <a:off x="566928" y="39319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3" name="Image 2" descr="/home/claude/y4l1/icon_ques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4032504"/>
            <a:ext cx="301752" cy="301752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188720" y="38404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your own question: Why did you ___?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closed: exit ticket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key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627632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Improve it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94560"/>
            <a:ext cx="234696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 dog" → add WHAT, WHERE, WHEN, MOOD, STYLE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lis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392" y="1627632"/>
            <a:ext cx="356616" cy="35661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13004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Ingredients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194560"/>
            <a:ext cx="234696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 the ingredients you used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penci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552" y="1627632"/>
            <a:ext cx="356616" cy="35661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93420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Make it mine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194560"/>
            <a:ext cx="234696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kept ___ but I changed ___.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457200" y="338328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20" name="Shape 14"/>
          <p:cNvSpPr/>
          <p:nvPr/>
        </p:nvSpPr>
        <p:spPr>
          <a:xfrm>
            <a:off x="566928" y="34747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y4l1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357530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33832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check: did I use precise describing words?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time: Case Closed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y4l1/icon_med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Explainers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you explain AI to Year 2?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 Detectives">
  <a:themeElements>
    <a:clrScheme name="AI Detectives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AI Detective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Y4 L5 – Case File 5: Prompt Power</dc:title>
  <dc:subject>PptxGenJS Presentation</dc:subject>
  <dc:creator>The GenTech Academy</dc:creator>
  <cp:lastModifiedBy>The GenTech Academy</cp:lastModifiedBy>
  <cp:revision>1</cp:revision>
  <dcterms:created xsi:type="dcterms:W3CDTF">2026-10-05T11:30:41Z</dcterms:created>
  <dcterms:modified xsi:type="dcterms:W3CDTF">2026-10-05T11:30:41Z</dcterms:modified>
</cp:coreProperties>
</file>