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8d632078-ca3b-d82a-c680-e191fe7a5148}">
          <p14:sldIdLst>
            <p14:sldId id="256"/>
            <p14:sldId id="257"/>
            <p14:sldId id="258"/>
          </p14:sldIdLst>
        </p14:section>
        <p14:section name="Learn" id="{f3208a66-3883-4233-9dab-ffe8fba8b1df}">
          <p14:sldIdLst>
            <p14:sldId id="259"/>
            <p14:sldId id="260"/>
          </p14:sldIdLst>
        </p14:section>
        <p14:section name="Book shop" id="{4050bfb9-e66f-fd36-29ef-215fe3f0e5e3}">
          <p14:sldIdLst>
            <p14:sldId id="261"/>
            <p14:sldId id="262"/>
          </p14:sldIdLst>
        </p14:section>
        <p14:section name="App shop" id="{ba319576-573d-b35d-0855-e38963f0693b}">
          <p14:sldIdLst>
            <p14:sldId id="263"/>
            <p14:sldId id="264"/>
            <p14:sldId id="265"/>
            <p14:sldId id="266"/>
          </p14:sldIdLst>
        </p14:section>
        <p14:section name="Compare" id="{00664a8e-8b9f-8f2b-2ec7-cc125b0dd297}">
          <p14:sldIdLst>
            <p14:sldId id="267"/>
            <p14:sldId id="268"/>
          </p14:sldIdLst>
        </p14:section>
        <p14:section name="Lab report" id="{37fe6b5c-2313-f16b-f029-0a1cbcf55565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book cards, customer cards, app screen (A3), Venn mats. Optional: shop sign, name badge, tablet frame.
Brief your TA or a confident pupil to be the first customer.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role as the shopkeeper (name badge on). Customer: "I loved Dino Dig."
Shopkeeper: "Lovely! Do you want another dinosaur book, or something new today?" Customer: "Another dinosaur one!"
Shopkeeper: "I would suggest T. rex Trouble because you liked Dino Dig."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out of role. Talk partners: "How did the shopkeeper choose a book?"
Take answers. Draw out: she ASKED a question, she LISTENED, she used what the customer LIKED BEFORE.
"Today we find out: how does an APP choose?"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experiment and success criteria. Oracy focus: give a REASON with "because you liked…".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each word with its gesture.
SUGGEST = offer with an open hand. RECOMMENDATION = thumbs up, then point to a friend. DATA = hands make a box. CHOOSE = pick something from the air.
Model: "I would suggest Stars at Night because you liked Rocket to the Moon."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Pairs: CUSTOMER and SHOPKEEPER. Customer reads their card (Appendix B). Shopkeeper looks at the shelf (Appendix A), asks ONE question, then suggests a book with a reason.
PUPIL CHOICE: Customer 6 picks their own two favourite books from the shelf.
Swap roles after 4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Model, then pairs use the frames in the role-play. Circulate: praise reasons that link to what the customer liked.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"Oh no! The Book Nook is closed. Now we have to use the BOOK APP."
A volunteer holds the tablet frame: they are the APP. Give them the APP RULE CARD (Appendix C).
Read it out: "Look at what they TAPPED. Suggest more of the SAME kind. You can't ask questions."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Customer taps Dino Dig. App suggests dinosaur books. Customer taps one. App suggests MORE dinosaurs. Again!
Pause each time: "Predict: what will the app suggest next?"
Ask: "Why does the app keep suggesting dinosaurs?" (Because the data shows you tapped dinosaurs.)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 (as the customer): "But I wanted a space book today!"
"Could the app tell? Why not?" (It can't ask. It can't see your face. It only has data about what you tapped.)
This is the key idea: apps use DATA about what we chose before to guess what we want next. Sometimes they get stuck on the same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holds the tablet frame and sits in the hot seat as THE APP.
Model the first question: "Why did you suggest more dinosaur books?"
The App answers accurately: "I suggested dinosaurs because you tapped dinosaurs three times. I don't know you. I don't know if you're happy or sad. I use data."
If asked "Do you like me?": "I'm a computer program. I don't like or dislike anyone. I match patterns."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sort the statements onto the Venn mat (Appendix D).
Answers: shopkeeper only = asks you questions, can tell if you're sad. App only = uses data about what you tapped, works for millions of people at once. Both = suggests things, can suggest something new (accept reasons).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frame. Pairs say a comparison sentence to each other, then 3 pairs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"If an app keeps suggesting the same thing, what can YOU do?"
Take ideas. Reveal the four cards. Emphasise: "Apps make guesses using data. YOU are in charge of what you choose."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 report (Appendix F). Pupils can draw or write.
Talk check: thumbs up if you gave a reason with "because you liked…"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lab reports. Keep the book shelf for the working wall.
Next lesson: a Mistake Museum. Set up 8 exhibit cards around the room before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3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3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2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2.png"/><Relationship Id="rId5" Type="http://schemas.openxmlformats.org/officeDocument/2006/relationships/image" Target="../media/image-6-5.png"/><Relationship Id="rId6" Type="http://schemas.openxmlformats.org/officeDocument/2006/relationships/image" Target="../media/image-6-2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1.png"/><Relationship Id="rId4" Type="http://schemas.openxmlformats.org/officeDocument/2006/relationships/image" Target="../media/image-9-1.png"/><Relationship Id="rId5" Type="http://schemas.openxmlformats.org/officeDocument/2006/relationships/image" Target="../media/image-9-1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st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· THE PATTERN LAB · LESSON 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3: If You Liked This…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apps choose what to show us?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the Book Nook!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5" name="Image 0" descr="/home/claude/kit/icon_st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17320"/>
            <a:ext cx="62179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loved Dino Dig."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011680"/>
            <a:ext cx="62179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 you want another dinosaur book, or something new?"</a:t>
            </a:r>
            <a:endParaRPr lang="en-US" sz="2200" dirty="0"/>
          </a:p>
        </p:txBody>
      </p:sp>
      <p:sp>
        <p:nvSpPr>
          <p:cNvPr id="8" name="Shape 4"/>
          <p:cNvSpPr/>
          <p:nvPr/>
        </p:nvSpPr>
        <p:spPr>
          <a:xfrm>
            <a:off x="2468880" y="3017520"/>
            <a:ext cx="6217920" cy="73152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2606040" y="3017520"/>
            <a:ext cx="5943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would suggest ___ because you liked ___.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did the shopkeeper choose?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ASKED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want the same or something new?</a:t>
            </a:r>
            <a:endParaRPr lang="en-US" sz="14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LISTENED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Heard what the customer said</a:t>
            </a:r>
            <a:endParaRPr lang="en-US" sz="14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boo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book like the one they liked</a:t>
            </a:r>
            <a:endParaRPr lang="en-US" sz="1400" dirty="0"/>
          </a:p>
        </p:txBody>
      </p:sp>
      <p:sp>
        <p:nvSpPr>
          <p:cNvPr id="21" name="Shape 13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table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how does an APP choose what to show us?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experiment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out how apps use data about what we choose to make suggestions.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suggest a book for a friend and give a reason.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that an app uses data about what I chose before to make suggestions.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one way a shopkeeper and an app are different.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give a reason for my suggestion using "because you liked…".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give an idea of something someone might like.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suggestion of something you might like.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program on a phone, tablet or computer.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Information, like what you tapped, watched or chose before.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decide what you want.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0815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/ new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38728"/>
            <a:ext cx="237439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what you had before / different from before.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Role-play: the Book Shop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97155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idc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60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books you liked</a:t>
            </a:r>
            <a:endParaRPr lang="en-US" sz="14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9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58318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309753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8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67462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269290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or something new?</a:t>
            </a:r>
            <a:endParaRPr lang="en-US" sz="14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0916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522351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boo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56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80060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81888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…because you liked…</a:t>
            </a:r>
            <a:endParaRPr lang="en-US" sz="1400" dirty="0"/>
          </a:p>
        </p:txBody>
      </p:sp>
      <p:pic>
        <p:nvPicPr>
          <p:cNvPr id="21" name="Image 5" descr="/home/claude/kit/icon_arrow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52" y="2240280"/>
            <a:ext cx="219456" cy="219456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835140" y="137160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23" name="Shape 14"/>
          <p:cNvSpPr/>
          <p:nvPr/>
        </p:nvSpPr>
        <p:spPr>
          <a:xfrm>
            <a:off x="734949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syn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541" y="1717243"/>
            <a:ext cx="460858" cy="460858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926580" y="242316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SWAP!</a:t>
            </a:r>
            <a:endParaRPr lang="en-US" sz="1300" dirty="0"/>
          </a:p>
        </p:txBody>
      </p:sp>
      <p:sp>
        <p:nvSpPr>
          <p:cNvPr id="26" name="Text 16"/>
          <p:cNvSpPr txBox="1"/>
          <p:nvPr/>
        </p:nvSpPr>
        <p:spPr>
          <a:xfrm>
            <a:off x="6944868" y="274320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roles</a:t>
            </a:r>
            <a:endParaRPr lang="en-US" sz="1400" dirty="0"/>
          </a:p>
        </p:txBody>
      </p:sp>
      <p:sp>
        <p:nvSpPr>
          <p:cNvPr id="27" name="Shape 17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8" name="Shape 18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kit/icon_star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6: you choose your own books!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 reason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would suggest Stars at Night because you liked Rocket to the Moon, and they're both about space."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would suggest ___ because you liked ___.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suggest · liked · because · same · different · new · data · chose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might like ___ because ___.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would suggest ___ because you liked ___. You might also enjoy something new, like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 Nook is closed!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tabl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81417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371600"/>
            <a:ext cx="62179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rule card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1828800"/>
            <a:ext cx="621792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Look at what the customer TAPPED.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Suggest more of the SAME kind.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 questions. You only have the data!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tapped… You might also like…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37744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48640" y="1463040"/>
            <a:ext cx="21945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TAPPED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1188720" y="187452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/home/claude/kit/icon_drag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2057400"/>
            <a:ext cx="548640" cy="5486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880360"/>
            <a:ext cx="2194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Dino Dig</a:t>
            </a:r>
            <a:endParaRPr lang="en-US" sz="17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286000"/>
            <a:ext cx="320040" cy="32004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429000" y="1371600"/>
            <a:ext cx="525780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1" name="Text 6"/>
          <p:cNvSpPr txBox="1"/>
          <p:nvPr/>
        </p:nvSpPr>
        <p:spPr>
          <a:xfrm>
            <a:off x="3520440" y="1463040"/>
            <a:ext cx="50292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MIGHT ALSO LIKE…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3794760" y="187452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2" descr="/home/claude/kit/icon_drag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2057400"/>
            <a:ext cx="548640" cy="54864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3520440" y="2880360"/>
            <a:ext cx="1463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T. rex Trouble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5440680" y="187452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3" descr="/home/claude/kit/icon_drag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560" y="2057400"/>
            <a:ext cx="548640" cy="5486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166360" y="2880360"/>
            <a:ext cx="1463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Dino Egg</a:t>
            </a:r>
            <a:endParaRPr lang="en-US" sz="1400" dirty="0"/>
          </a:p>
        </p:txBody>
      </p:sp>
      <p:sp>
        <p:nvSpPr>
          <p:cNvPr id="18" name="Shape 11"/>
          <p:cNvSpPr/>
          <p:nvPr/>
        </p:nvSpPr>
        <p:spPr>
          <a:xfrm>
            <a:off x="7086600" y="187452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4" descr="/home/claude/kit/icon_drag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2057400"/>
            <a:ext cx="548640" cy="54864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812280" y="2880360"/>
            <a:ext cx="1463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Dino Dig 2</a:t>
            </a:r>
            <a:endParaRPr lang="en-US" sz="1400" dirty="0"/>
          </a:p>
        </p:txBody>
      </p:sp>
      <p:sp>
        <p:nvSpPr>
          <p:cNvPr id="21" name="Shape 13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lightbul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predict the app will suggest ___ because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I wanted something new today!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drag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Dinosaurs…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drag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dinosaurs…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drag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MORE dinosaurs!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57200" y="2560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7" name="Shape 11"/>
          <p:cNvSpPr/>
          <p:nvPr/>
        </p:nvSpPr>
        <p:spPr>
          <a:xfrm>
            <a:off x="566928" y="2651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table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2752344"/>
            <a:ext cx="301752" cy="30175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188720" y="2560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only has data about what you tapped. It can't ask what you want.</a:t>
            </a:r>
            <a:endParaRPr lang="en-US" sz="1700" dirty="0"/>
          </a:p>
        </p:txBody>
      </p:sp>
      <p:sp>
        <p:nvSpPr>
          <p:cNvPr id="20" name="Shape 13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EEE9F7"/>
          </a:solidFill>
          <a:ln/>
        </p:spPr>
      </p:sp>
      <p:sp>
        <p:nvSpPr>
          <p:cNvPr id="21" name="Shape 14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char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use data about what we chose before to guess what we want next.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seat: question the App!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371600" cy="13716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tabl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1792224"/>
            <a:ext cx="713232" cy="71323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417320"/>
            <a:ext cx="64008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 App a question: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920240"/>
            <a:ext cx="64008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did you suggest ___?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know what I like?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tell if I'm happy?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Shopkeeper or app?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3657600" cy="2651760"/>
          </a:xfrm>
          <a:prstGeom prst="roundRect">
            <a:avLst>
              <a:gd name="adj" fmla="val 4138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st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554480"/>
            <a:ext cx="26517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SHOPKEEPER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029200" y="1371600"/>
            <a:ext cx="3657600" cy="2651760"/>
          </a:xfrm>
          <a:prstGeom prst="roundRect">
            <a:avLst>
              <a:gd name="adj" fmla="val 4138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52120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tabl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096" y="1636776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554480"/>
            <a:ext cx="26517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3291840" y="2011680"/>
            <a:ext cx="256032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3383280" y="2103120"/>
            <a:ext cx="237744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 things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640080" y="2286000"/>
            <a:ext cx="25603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asks you questions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tell if you're sad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5989320" y="2286000"/>
            <a:ext cx="25603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data about what you tapped</a:t>
            </a:r>
            <a:endParaRPr lang="en-US" sz="1400" dirty="0"/>
          </a:p>
          <a:p>
            <a:pPr algn="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for millions at once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like a scientist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shopkeeper can ask what I want, but the app only uses data about what I tapped."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shopkeeper can ___ but the app ___.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ask · data · tapped · feelings · same · new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shopkeeper ___, but the app only ___.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is good at ___, but it can't ___ because it only uses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You're in charge!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hand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something different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4663440" y="137160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adu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 grown-up to help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457200" y="246888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EEE9F7"/>
          </a:solidFill>
          <a:ln/>
        </p:spPr>
      </p:sp>
      <p:sp>
        <p:nvSpPr>
          <p:cNvPr id="13" name="Shape 8"/>
          <p:cNvSpPr/>
          <p:nvPr/>
        </p:nvSpPr>
        <p:spPr>
          <a:xfrm>
            <a:off x="594360" y="260604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" y="2734056"/>
            <a:ext cx="384048" cy="38404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257860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something new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663440" y="246888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EEE9F7"/>
          </a:solidFill>
          <a:ln/>
        </p:spPr>
      </p:sp>
      <p:sp>
        <p:nvSpPr>
          <p:cNvPr id="17" name="Shape 11"/>
          <p:cNvSpPr/>
          <p:nvPr/>
        </p:nvSpPr>
        <p:spPr>
          <a:xfrm>
            <a:off x="4800600" y="260604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tre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2734056"/>
            <a:ext cx="384048" cy="38404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577840" y="257860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and do something else</a:t>
            </a:r>
            <a:endParaRPr lang="en-US" sz="1800" dirty="0"/>
          </a:p>
        </p:txBody>
      </p:sp>
      <p:sp>
        <p:nvSpPr>
          <p:cNvPr id="20" name="Shape 13"/>
          <p:cNvSpPr/>
          <p:nvPr/>
        </p:nvSpPr>
        <p:spPr>
          <a:xfrm>
            <a:off x="457200" y="35661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1" name="Shape 14"/>
          <p:cNvSpPr/>
          <p:nvPr/>
        </p:nvSpPr>
        <p:spPr>
          <a:xfrm>
            <a:off x="566928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st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758184"/>
            <a:ext cx="301752" cy="30175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188720" y="35661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make guesses using data. I'm in charge of what I choose!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report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abl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Why more dinosaurs?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suggested them because…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tor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Shopkeeper vs app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shopkeeper can… but the app can't.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ta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I'm in charge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24028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it's the same again, I can…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32004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2918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39242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2004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give a reason with "because you liked…"?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Lab 4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wa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Oops, AI Got It Wrong!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AI make mistakes? How can we check?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 AI Literacy">
  <a:themeElements>
    <a:clrScheme name="GenTech AI Literacy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 AI Literac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Y2 L3 – Lab 3: If You Liked This…</dc:title>
  <dc:subject>PptxGenJS Presentation</dc:subject>
  <dc:creator>The GenTech Academy</dc:creator>
  <cp:lastModifiedBy>The GenTech Academy</cp:lastModifiedBy>
  <cp:revision>1</cp:revision>
  <dcterms:created xsi:type="dcterms:W3CDTF">2026-10-05T12:09:58Z</dcterms:created>
  <dcterms:modified xsi:type="dcterms:W3CDTF">2026-10-05T12:09:58Z</dcterms:modified>
</cp:coreProperties>
</file>